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9"/>
  </p:notesMasterIdLst>
  <p:sldIdLst>
    <p:sldId id="260" r:id="rId5"/>
    <p:sldId id="280" r:id="rId6"/>
    <p:sldId id="257" r:id="rId7"/>
    <p:sldId id="258" r:id="rId8"/>
    <p:sldId id="259" r:id="rId9"/>
    <p:sldId id="261" r:id="rId10"/>
    <p:sldId id="268" r:id="rId11"/>
    <p:sldId id="264" r:id="rId12"/>
    <p:sldId id="262" r:id="rId13"/>
    <p:sldId id="269" r:id="rId14"/>
    <p:sldId id="266" r:id="rId15"/>
    <p:sldId id="263" r:id="rId16"/>
    <p:sldId id="265" r:id="rId17"/>
    <p:sldId id="267" r:id="rId18"/>
    <p:sldId id="270" r:id="rId19"/>
    <p:sldId id="271" r:id="rId20"/>
    <p:sldId id="274" r:id="rId21"/>
    <p:sldId id="272" r:id="rId22"/>
    <p:sldId id="273" r:id="rId23"/>
    <p:sldId id="275" r:id="rId24"/>
    <p:sldId id="276" r:id="rId25"/>
    <p:sldId id="277" r:id="rId26"/>
    <p:sldId id="278" r:id="rId27"/>
    <p:sldId id="279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21CF2A-5BA4-45B3-A02E-F0B9C25C5BDF}" v="2" dt="2019-09-25T17:50:00.8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96" d="100"/>
          <a:sy n="96" d="100"/>
        </p:scale>
        <p:origin x="19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am Thompson" userId="a98c71e9-9f8d-4fe4-8f54-8943bff74e21" providerId="ADAL" clId="{3484702D-ED38-414C-A6ED-89569336B03E}"/>
    <pc:docChg chg="undo custSel addSld delSld modSld sldOrd modMainMaster">
      <pc:chgData name="Adam Thompson" userId="a98c71e9-9f8d-4fe4-8f54-8943bff74e21" providerId="ADAL" clId="{3484702D-ED38-414C-A6ED-89569336B03E}" dt="2019-09-22T00:29:19.584" v="7279" actId="14100"/>
      <pc:docMkLst>
        <pc:docMk/>
      </pc:docMkLst>
      <pc:sldChg chg="modSp">
        <pc:chgData name="Adam Thompson" userId="a98c71e9-9f8d-4fe4-8f54-8943bff74e21" providerId="ADAL" clId="{3484702D-ED38-414C-A6ED-89569336B03E}" dt="2019-09-21T16:17:05.468" v="682" actId="20577"/>
        <pc:sldMkLst>
          <pc:docMk/>
          <pc:sldMk cId="4215727234" sldId="261"/>
        </pc:sldMkLst>
        <pc:spChg chg="mod">
          <ac:chgData name="Adam Thompson" userId="a98c71e9-9f8d-4fe4-8f54-8943bff74e21" providerId="ADAL" clId="{3484702D-ED38-414C-A6ED-89569336B03E}" dt="2019-09-21T16:13:19.145" v="24" actId="20577"/>
          <ac:spMkLst>
            <pc:docMk/>
            <pc:sldMk cId="4215727234" sldId="261"/>
            <ac:spMk id="2" creationId="{D00F1FEC-0F03-44C1-9C4C-76B6EB5086D7}"/>
          </ac:spMkLst>
        </pc:spChg>
        <pc:spChg chg="mod">
          <ac:chgData name="Adam Thompson" userId="a98c71e9-9f8d-4fe4-8f54-8943bff74e21" providerId="ADAL" clId="{3484702D-ED38-414C-A6ED-89569336B03E}" dt="2019-09-21T16:17:05.468" v="682" actId="20577"/>
          <ac:spMkLst>
            <pc:docMk/>
            <pc:sldMk cId="4215727234" sldId="261"/>
            <ac:spMk id="3" creationId="{06774B91-0496-4C84-A985-29361BCD6B06}"/>
          </ac:spMkLst>
        </pc:spChg>
      </pc:sldChg>
      <pc:sldChg chg="addSp delSp modSp add">
        <pc:chgData name="Adam Thompson" userId="a98c71e9-9f8d-4fe4-8f54-8943bff74e21" providerId="ADAL" clId="{3484702D-ED38-414C-A6ED-89569336B03E}" dt="2019-09-21T16:39:02.886" v="1486" actId="2711"/>
        <pc:sldMkLst>
          <pc:docMk/>
          <pc:sldMk cId="958208256" sldId="262"/>
        </pc:sldMkLst>
        <pc:spChg chg="del">
          <ac:chgData name="Adam Thompson" userId="a98c71e9-9f8d-4fe4-8f54-8943bff74e21" providerId="ADAL" clId="{3484702D-ED38-414C-A6ED-89569336B03E}" dt="2019-09-21T16:18:10.369" v="684"/>
          <ac:spMkLst>
            <pc:docMk/>
            <pc:sldMk cId="958208256" sldId="262"/>
            <ac:spMk id="2" creationId="{9550001E-7C3F-4B35-A9E7-3E771944ACA5}"/>
          </ac:spMkLst>
        </pc:spChg>
        <pc:spChg chg="del">
          <ac:chgData name="Adam Thompson" userId="a98c71e9-9f8d-4fe4-8f54-8943bff74e21" providerId="ADAL" clId="{3484702D-ED38-414C-A6ED-89569336B03E}" dt="2019-09-21T16:18:10.369" v="684"/>
          <ac:spMkLst>
            <pc:docMk/>
            <pc:sldMk cId="958208256" sldId="262"/>
            <ac:spMk id="3" creationId="{F7F96E85-FE55-4DB9-92FA-719B9349A53F}"/>
          </ac:spMkLst>
        </pc:spChg>
        <pc:spChg chg="add mod">
          <ac:chgData name="Adam Thompson" userId="a98c71e9-9f8d-4fe4-8f54-8943bff74e21" providerId="ADAL" clId="{3484702D-ED38-414C-A6ED-89569336B03E}" dt="2019-09-21T16:39:02.886" v="1486" actId="2711"/>
          <ac:spMkLst>
            <pc:docMk/>
            <pc:sldMk cId="958208256" sldId="262"/>
            <ac:spMk id="7" creationId="{0BFFC2C4-5F8D-457F-8BB2-677556DDF6F3}"/>
          </ac:spMkLst>
        </pc:spChg>
      </pc:sldChg>
      <pc:sldChg chg="addSp delSp modSp add">
        <pc:chgData name="Adam Thompson" userId="a98c71e9-9f8d-4fe4-8f54-8943bff74e21" providerId="ADAL" clId="{3484702D-ED38-414C-A6ED-89569336B03E}" dt="2019-09-21T16:26:10.228" v="851" actId="20577"/>
        <pc:sldMkLst>
          <pc:docMk/>
          <pc:sldMk cId="737369033" sldId="263"/>
        </pc:sldMkLst>
        <pc:spChg chg="add del">
          <ac:chgData name="Adam Thompson" userId="a98c71e9-9f8d-4fe4-8f54-8943bff74e21" providerId="ADAL" clId="{3484702D-ED38-414C-A6ED-89569336B03E}" dt="2019-09-21T16:20:30.175" v="695" actId="478"/>
          <ac:spMkLst>
            <pc:docMk/>
            <pc:sldMk cId="737369033" sldId="263"/>
            <ac:spMk id="2" creationId="{E861C9E1-1FEA-42CC-81E4-BE2E9AC48092}"/>
          </ac:spMkLst>
        </pc:spChg>
        <pc:spChg chg="add del mod">
          <ac:chgData name="Adam Thompson" userId="a98c71e9-9f8d-4fe4-8f54-8943bff74e21" providerId="ADAL" clId="{3484702D-ED38-414C-A6ED-89569336B03E}" dt="2019-09-21T16:26:10.228" v="851" actId="20577"/>
          <ac:spMkLst>
            <pc:docMk/>
            <pc:sldMk cId="737369033" sldId="263"/>
            <ac:spMk id="3" creationId="{8613CF5C-1627-4EBD-A1B4-3791BCB2F8A3}"/>
          </ac:spMkLst>
        </pc:spChg>
        <pc:spChg chg="del mod">
          <ac:chgData name="Adam Thompson" userId="a98c71e9-9f8d-4fe4-8f54-8943bff74e21" providerId="ADAL" clId="{3484702D-ED38-414C-A6ED-89569336B03E}" dt="2019-09-21T16:20:17.910" v="693"/>
          <ac:spMkLst>
            <pc:docMk/>
            <pc:sldMk cId="737369033" sldId="263"/>
            <ac:spMk id="7" creationId="{0BFFC2C4-5F8D-457F-8BB2-677556DDF6F3}"/>
          </ac:spMkLst>
        </pc:spChg>
        <pc:spChg chg="add mod">
          <ac:chgData name="Adam Thompson" userId="a98c71e9-9f8d-4fe4-8f54-8943bff74e21" providerId="ADAL" clId="{3484702D-ED38-414C-A6ED-89569336B03E}" dt="2019-09-21T16:25:50.151" v="850" actId="692"/>
          <ac:spMkLst>
            <pc:docMk/>
            <pc:sldMk cId="737369033" sldId="263"/>
            <ac:spMk id="8" creationId="{4C99DBC6-817B-4639-A322-1EF04B136CC8}"/>
          </ac:spMkLst>
        </pc:spChg>
      </pc:sldChg>
      <pc:sldChg chg="addSp delSp modSp add ord">
        <pc:chgData name="Adam Thompson" userId="a98c71e9-9f8d-4fe4-8f54-8943bff74e21" providerId="ADAL" clId="{3484702D-ED38-414C-A6ED-89569336B03E}" dt="2019-09-21T16:38:47.653" v="1485"/>
        <pc:sldMkLst>
          <pc:docMk/>
          <pc:sldMk cId="1095910434" sldId="264"/>
        </pc:sldMkLst>
        <pc:spChg chg="add del mod">
          <ac:chgData name="Adam Thompson" userId="a98c71e9-9f8d-4fe4-8f54-8943bff74e21" providerId="ADAL" clId="{3484702D-ED38-414C-A6ED-89569336B03E}" dt="2019-09-21T16:30:22.748" v="904" actId="20577"/>
          <ac:spMkLst>
            <pc:docMk/>
            <pc:sldMk cId="1095910434" sldId="264"/>
            <ac:spMk id="7" creationId="{0BFFC2C4-5F8D-457F-8BB2-677556DDF6F3}"/>
          </ac:spMkLst>
        </pc:spChg>
      </pc:sldChg>
      <pc:sldChg chg="modSp add">
        <pc:chgData name="Adam Thompson" userId="a98c71e9-9f8d-4fe4-8f54-8943bff74e21" providerId="ADAL" clId="{3484702D-ED38-414C-A6ED-89569336B03E}" dt="2019-09-21T16:31:09.714" v="988" actId="20577"/>
        <pc:sldMkLst>
          <pc:docMk/>
          <pc:sldMk cId="731839363" sldId="265"/>
        </pc:sldMkLst>
        <pc:spChg chg="mod">
          <ac:chgData name="Adam Thompson" userId="a98c71e9-9f8d-4fe4-8f54-8943bff74e21" providerId="ADAL" clId="{3484702D-ED38-414C-A6ED-89569336B03E}" dt="2019-09-21T16:31:09.714" v="988" actId="20577"/>
          <ac:spMkLst>
            <pc:docMk/>
            <pc:sldMk cId="731839363" sldId="265"/>
            <ac:spMk id="7" creationId="{0BFFC2C4-5F8D-457F-8BB2-677556DDF6F3}"/>
          </ac:spMkLst>
        </pc:spChg>
      </pc:sldChg>
      <pc:sldChg chg="add del">
        <pc:chgData name="Adam Thompson" userId="a98c71e9-9f8d-4fe4-8f54-8943bff74e21" providerId="ADAL" clId="{3484702D-ED38-414C-A6ED-89569336B03E}" dt="2019-09-21T16:29:03.192" v="868"/>
        <pc:sldMkLst>
          <pc:docMk/>
          <pc:sldMk cId="2935781951" sldId="266"/>
        </pc:sldMkLst>
      </pc:sldChg>
      <pc:sldChg chg="add">
        <pc:chgData name="Adam Thompson" userId="a98c71e9-9f8d-4fe4-8f54-8943bff74e21" providerId="ADAL" clId="{3484702D-ED38-414C-A6ED-89569336B03E}" dt="2019-09-21T16:29:05.770" v="869"/>
        <pc:sldMkLst>
          <pc:docMk/>
          <pc:sldMk cId="4118536285" sldId="266"/>
        </pc:sldMkLst>
      </pc:sldChg>
      <pc:sldChg chg="addSp modSp add">
        <pc:chgData name="Adam Thompson" userId="a98c71e9-9f8d-4fe4-8f54-8943bff74e21" providerId="ADAL" clId="{3484702D-ED38-414C-A6ED-89569336B03E}" dt="2019-09-21T16:41:58.014" v="1756" actId="692"/>
        <pc:sldMkLst>
          <pc:docMk/>
          <pc:sldMk cId="2665614670" sldId="267"/>
        </pc:sldMkLst>
        <pc:spChg chg="mod">
          <ac:chgData name="Adam Thompson" userId="a98c71e9-9f8d-4fe4-8f54-8943bff74e21" providerId="ADAL" clId="{3484702D-ED38-414C-A6ED-89569336B03E}" dt="2019-09-21T16:41:37.578" v="1752" actId="14100"/>
          <ac:spMkLst>
            <pc:docMk/>
            <pc:sldMk cId="2665614670" sldId="267"/>
            <ac:spMk id="7" creationId="{0BFFC2C4-5F8D-457F-8BB2-677556DDF6F3}"/>
          </ac:spMkLst>
        </pc:spChg>
        <pc:spChg chg="add mod">
          <ac:chgData name="Adam Thompson" userId="a98c71e9-9f8d-4fe4-8f54-8943bff74e21" providerId="ADAL" clId="{3484702D-ED38-414C-A6ED-89569336B03E}" dt="2019-09-21T16:41:58.014" v="1756" actId="692"/>
          <ac:spMkLst>
            <pc:docMk/>
            <pc:sldMk cId="2665614670" sldId="267"/>
            <ac:spMk id="8" creationId="{8136CF94-9230-4658-9DE7-16686B8AD612}"/>
          </ac:spMkLst>
        </pc:spChg>
      </pc:sldChg>
      <pc:sldChg chg="add del">
        <pc:chgData name="Adam Thompson" userId="a98c71e9-9f8d-4fe4-8f54-8943bff74e21" providerId="ADAL" clId="{3484702D-ED38-414C-A6ED-89569336B03E}" dt="2019-09-21T16:29:12.769" v="875"/>
        <pc:sldMkLst>
          <pc:docMk/>
          <pc:sldMk cId="3215505673" sldId="267"/>
        </pc:sldMkLst>
      </pc:sldChg>
      <pc:sldChg chg="modSp add">
        <pc:chgData name="Adam Thompson" userId="a98c71e9-9f8d-4fe4-8f54-8943bff74e21" providerId="ADAL" clId="{3484702D-ED38-414C-A6ED-89569336B03E}" dt="2019-09-21T16:37:47.267" v="1484" actId="20577"/>
        <pc:sldMkLst>
          <pc:docMk/>
          <pc:sldMk cId="4095465434" sldId="268"/>
        </pc:sldMkLst>
        <pc:spChg chg="mod">
          <ac:chgData name="Adam Thompson" userId="a98c71e9-9f8d-4fe4-8f54-8943bff74e21" providerId="ADAL" clId="{3484702D-ED38-414C-A6ED-89569336B03E}" dt="2019-09-21T16:35:55.702" v="1033" actId="20577"/>
          <ac:spMkLst>
            <pc:docMk/>
            <pc:sldMk cId="4095465434" sldId="268"/>
            <ac:spMk id="2" creationId="{BDB1A050-D80B-476F-9795-1B31FB666015}"/>
          </ac:spMkLst>
        </pc:spChg>
        <pc:spChg chg="mod">
          <ac:chgData name="Adam Thompson" userId="a98c71e9-9f8d-4fe4-8f54-8943bff74e21" providerId="ADAL" clId="{3484702D-ED38-414C-A6ED-89569336B03E}" dt="2019-09-21T16:37:47.267" v="1484" actId="20577"/>
          <ac:spMkLst>
            <pc:docMk/>
            <pc:sldMk cId="4095465434" sldId="268"/>
            <ac:spMk id="3" creationId="{95554747-927B-4655-A556-7BDC4669AC3F}"/>
          </ac:spMkLst>
        </pc:spChg>
      </pc:sldChg>
      <pc:sldChg chg="addSp modSp add ord">
        <pc:chgData name="Adam Thompson" userId="a98c71e9-9f8d-4fe4-8f54-8943bff74e21" providerId="ADAL" clId="{3484702D-ED38-414C-A6ED-89569336B03E}" dt="2019-09-21T16:40:43.941" v="1745" actId="20577"/>
        <pc:sldMkLst>
          <pc:docMk/>
          <pc:sldMk cId="2199980399" sldId="269"/>
        </pc:sldMkLst>
        <pc:spChg chg="add mod">
          <ac:chgData name="Adam Thompson" userId="a98c71e9-9f8d-4fe4-8f54-8943bff74e21" providerId="ADAL" clId="{3484702D-ED38-414C-A6ED-89569336B03E}" dt="2019-09-21T16:39:34.150" v="1517" actId="20577"/>
          <ac:spMkLst>
            <pc:docMk/>
            <pc:sldMk cId="2199980399" sldId="269"/>
            <ac:spMk id="5" creationId="{B0024FC3-2C66-4E36-8444-D4564A907DA9}"/>
          </ac:spMkLst>
        </pc:spChg>
        <pc:spChg chg="add mod">
          <ac:chgData name="Adam Thompson" userId="a98c71e9-9f8d-4fe4-8f54-8943bff74e21" providerId="ADAL" clId="{3484702D-ED38-414C-A6ED-89569336B03E}" dt="2019-09-21T16:40:43.941" v="1745" actId="20577"/>
          <ac:spMkLst>
            <pc:docMk/>
            <pc:sldMk cId="2199980399" sldId="269"/>
            <ac:spMk id="6" creationId="{83935D14-7C9B-4D3C-9311-FBB498F19B0A}"/>
          </ac:spMkLst>
        </pc:spChg>
      </pc:sldChg>
      <pc:sldChg chg="modSp add ord">
        <pc:chgData name="Adam Thompson" userId="a98c71e9-9f8d-4fe4-8f54-8943bff74e21" providerId="ADAL" clId="{3484702D-ED38-414C-A6ED-89569336B03E}" dt="2019-09-21T17:44:57.502" v="1767" actId="2711"/>
        <pc:sldMkLst>
          <pc:docMk/>
          <pc:sldMk cId="1206492696" sldId="270"/>
        </pc:sldMkLst>
        <pc:spChg chg="mod">
          <ac:chgData name="Adam Thompson" userId="a98c71e9-9f8d-4fe4-8f54-8943bff74e21" providerId="ADAL" clId="{3484702D-ED38-414C-A6ED-89569336B03E}" dt="2019-09-21T17:44:57.502" v="1767" actId="2711"/>
          <ac:spMkLst>
            <pc:docMk/>
            <pc:sldMk cId="1206492696" sldId="270"/>
            <ac:spMk id="7" creationId="{0BFFC2C4-5F8D-457F-8BB2-677556DDF6F3}"/>
          </ac:spMkLst>
        </pc:spChg>
      </pc:sldChg>
      <pc:sldChg chg="addSp delSp modSp add">
        <pc:chgData name="Adam Thompson" userId="a98c71e9-9f8d-4fe4-8f54-8943bff74e21" providerId="ADAL" clId="{3484702D-ED38-414C-A6ED-89569336B03E}" dt="2019-09-21T18:15:59.793" v="4247" actId="20577"/>
        <pc:sldMkLst>
          <pc:docMk/>
          <pc:sldMk cId="1858761293" sldId="271"/>
        </pc:sldMkLst>
        <pc:spChg chg="add del mod">
          <ac:chgData name="Adam Thompson" userId="a98c71e9-9f8d-4fe4-8f54-8943bff74e21" providerId="ADAL" clId="{3484702D-ED38-414C-A6ED-89569336B03E}" dt="2019-09-21T17:46:25.240" v="1785"/>
          <ac:spMkLst>
            <pc:docMk/>
            <pc:sldMk cId="1858761293" sldId="271"/>
            <ac:spMk id="5" creationId="{644981B7-BBE5-4167-8E4E-ABBC02BA80BB}"/>
          </ac:spMkLst>
        </pc:spChg>
        <pc:spChg chg="add mod">
          <ac:chgData name="Adam Thompson" userId="a98c71e9-9f8d-4fe4-8f54-8943bff74e21" providerId="ADAL" clId="{3484702D-ED38-414C-A6ED-89569336B03E}" dt="2019-09-21T18:15:59.793" v="4247" actId="20577"/>
          <ac:spMkLst>
            <pc:docMk/>
            <pc:sldMk cId="1858761293" sldId="271"/>
            <ac:spMk id="6" creationId="{2E39FCE6-0988-4A15-8181-A157CEB3DFE6}"/>
          </ac:spMkLst>
        </pc:spChg>
        <pc:spChg chg="add mod">
          <ac:chgData name="Adam Thompson" userId="a98c71e9-9f8d-4fe4-8f54-8943bff74e21" providerId="ADAL" clId="{3484702D-ED38-414C-A6ED-89569336B03E}" dt="2019-09-21T17:49:06.944" v="2328" actId="20577"/>
          <ac:spMkLst>
            <pc:docMk/>
            <pc:sldMk cId="1858761293" sldId="271"/>
            <ac:spMk id="7" creationId="{9721CF4C-CC87-468E-B68B-132503F310C3}"/>
          </ac:spMkLst>
        </pc:spChg>
      </pc:sldChg>
      <pc:sldChg chg="modSp add">
        <pc:chgData name="Adam Thompson" userId="a98c71e9-9f8d-4fe4-8f54-8943bff74e21" providerId="ADAL" clId="{3484702D-ED38-414C-A6ED-89569336B03E}" dt="2019-09-21T18:09:35.632" v="3060" actId="20577"/>
        <pc:sldMkLst>
          <pc:docMk/>
          <pc:sldMk cId="1989926176" sldId="272"/>
        </pc:sldMkLst>
        <pc:spChg chg="mod">
          <ac:chgData name="Adam Thompson" userId="a98c71e9-9f8d-4fe4-8f54-8943bff74e21" providerId="ADAL" clId="{3484702D-ED38-414C-A6ED-89569336B03E}" dt="2019-09-21T18:05:48.852" v="2353" actId="313"/>
          <ac:spMkLst>
            <pc:docMk/>
            <pc:sldMk cId="1989926176" sldId="272"/>
            <ac:spMk id="2" creationId="{D89FCB6D-A43D-4606-8E46-F6AE8405ACB6}"/>
          </ac:spMkLst>
        </pc:spChg>
        <pc:spChg chg="mod">
          <ac:chgData name="Adam Thompson" userId="a98c71e9-9f8d-4fe4-8f54-8943bff74e21" providerId="ADAL" clId="{3484702D-ED38-414C-A6ED-89569336B03E}" dt="2019-09-21T18:09:35.632" v="3060" actId="20577"/>
          <ac:spMkLst>
            <pc:docMk/>
            <pc:sldMk cId="1989926176" sldId="272"/>
            <ac:spMk id="3" creationId="{AEA6B37E-FFDB-48D9-9C7D-D3C904F6D956}"/>
          </ac:spMkLst>
        </pc:spChg>
      </pc:sldChg>
      <pc:sldChg chg="modSp add">
        <pc:chgData name="Adam Thompson" userId="a98c71e9-9f8d-4fe4-8f54-8943bff74e21" providerId="ADAL" clId="{3484702D-ED38-414C-A6ED-89569336B03E}" dt="2019-09-21T18:16:43.479" v="4279" actId="20577"/>
        <pc:sldMkLst>
          <pc:docMk/>
          <pc:sldMk cId="4136126505" sldId="273"/>
        </pc:sldMkLst>
        <pc:spChg chg="mod">
          <ac:chgData name="Adam Thompson" userId="a98c71e9-9f8d-4fe4-8f54-8943bff74e21" providerId="ADAL" clId="{3484702D-ED38-414C-A6ED-89569336B03E}" dt="2019-09-21T18:15:50.096" v="4243" actId="20577"/>
          <ac:spMkLst>
            <pc:docMk/>
            <pc:sldMk cId="4136126505" sldId="273"/>
            <ac:spMk id="2" creationId="{0670F5F2-1A9E-4200-886B-14811EF83C69}"/>
          </ac:spMkLst>
        </pc:spChg>
        <pc:spChg chg="mod">
          <ac:chgData name="Adam Thompson" userId="a98c71e9-9f8d-4fe4-8f54-8943bff74e21" providerId="ADAL" clId="{3484702D-ED38-414C-A6ED-89569336B03E}" dt="2019-09-21T18:16:43.479" v="4279" actId="20577"/>
          <ac:spMkLst>
            <pc:docMk/>
            <pc:sldMk cId="4136126505" sldId="273"/>
            <ac:spMk id="3" creationId="{2F72B6CA-CB2D-4EDC-9EB6-02012B960E7B}"/>
          </ac:spMkLst>
        </pc:spChg>
      </pc:sldChg>
      <pc:sldChg chg="modSp add">
        <pc:chgData name="Adam Thompson" userId="a98c71e9-9f8d-4fe4-8f54-8943bff74e21" providerId="ADAL" clId="{3484702D-ED38-414C-A6ED-89569336B03E}" dt="2019-09-21T18:15:56.141" v="4245" actId="20577"/>
        <pc:sldMkLst>
          <pc:docMk/>
          <pc:sldMk cId="2284881434" sldId="274"/>
        </pc:sldMkLst>
        <pc:spChg chg="mod">
          <ac:chgData name="Adam Thompson" userId="a98c71e9-9f8d-4fe4-8f54-8943bff74e21" providerId="ADAL" clId="{3484702D-ED38-414C-A6ED-89569336B03E}" dt="2019-09-21T18:15:56.141" v="4245" actId="20577"/>
          <ac:spMkLst>
            <pc:docMk/>
            <pc:sldMk cId="2284881434" sldId="274"/>
            <ac:spMk id="6" creationId="{2E39FCE6-0988-4A15-8181-A157CEB3DFE6}"/>
          </ac:spMkLst>
        </pc:spChg>
        <pc:spChg chg="mod">
          <ac:chgData name="Adam Thompson" userId="a98c71e9-9f8d-4fe4-8f54-8943bff74e21" providerId="ADAL" clId="{3484702D-ED38-414C-A6ED-89569336B03E}" dt="2019-09-21T18:13:25.369" v="3842" actId="20577"/>
          <ac:spMkLst>
            <pc:docMk/>
            <pc:sldMk cId="2284881434" sldId="274"/>
            <ac:spMk id="7" creationId="{9721CF4C-CC87-468E-B68B-132503F310C3}"/>
          </ac:spMkLst>
        </pc:spChg>
      </pc:sldChg>
      <pc:sldChg chg="modSp add">
        <pc:chgData name="Adam Thompson" userId="a98c71e9-9f8d-4fe4-8f54-8943bff74e21" providerId="ADAL" clId="{3484702D-ED38-414C-A6ED-89569336B03E}" dt="2019-09-21T18:25:46.805" v="5037" actId="20577"/>
        <pc:sldMkLst>
          <pc:docMk/>
          <pc:sldMk cId="833233700" sldId="275"/>
        </pc:sldMkLst>
        <pc:spChg chg="mod">
          <ac:chgData name="Adam Thompson" userId="a98c71e9-9f8d-4fe4-8f54-8943bff74e21" providerId="ADAL" clId="{3484702D-ED38-414C-A6ED-89569336B03E}" dt="2019-09-21T18:15:44.748" v="4241" actId="20577"/>
          <ac:spMkLst>
            <pc:docMk/>
            <pc:sldMk cId="833233700" sldId="275"/>
            <ac:spMk id="2" creationId="{87B3AEE0-8B34-4409-9351-B5D3D04CA530}"/>
          </ac:spMkLst>
        </pc:spChg>
        <pc:spChg chg="mod">
          <ac:chgData name="Adam Thompson" userId="a98c71e9-9f8d-4fe4-8f54-8943bff74e21" providerId="ADAL" clId="{3484702D-ED38-414C-A6ED-89569336B03E}" dt="2019-09-21T18:25:46.805" v="5037" actId="20577"/>
          <ac:spMkLst>
            <pc:docMk/>
            <pc:sldMk cId="833233700" sldId="275"/>
            <ac:spMk id="3" creationId="{D800F387-1371-4D7C-BE86-136EDB5A41FA}"/>
          </ac:spMkLst>
        </pc:spChg>
      </pc:sldChg>
      <pc:sldChg chg="modSp add">
        <pc:chgData name="Adam Thompson" userId="a98c71e9-9f8d-4fe4-8f54-8943bff74e21" providerId="ADAL" clId="{3484702D-ED38-414C-A6ED-89569336B03E}" dt="2019-09-21T18:31:07.396" v="5598" actId="20577"/>
        <pc:sldMkLst>
          <pc:docMk/>
          <pc:sldMk cId="2930174467" sldId="276"/>
        </pc:sldMkLst>
        <pc:spChg chg="mod">
          <ac:chgData name="Adam Thompson" userId="a98c71e9-9f8d-4fe4-8f54-8943bff74e21" providerId="ADAL" clId="{3484702D-ED38-414C-A6ED-89569336B03E}" dt="2019-09-21T18:29:07.432" v="5117" actId="20577"/>
          <ac:spMkLst>
            <pc:docMk/>
            <pc:sldMk cId="2930174467" sldId="276"/>
            <ac:spMk id="2" creationId="{87B3AEE0-8B34-4409-9351-B5D3D04CA530}"/>
          </ac:spMkLst>
        </pc:spChg>
        <pc:spChg chg="mod">
          <ac:chgData name="Adam Thompson" userId="a98c71e9-9f8d-4fe4-8f54-8943bff74e21" providerId="ADAL" clId="{3484702D-ED38-414C-A6ED-89569336B03E}" dt="2019-09-21T18:31:07.396" v="5598" actId="20577"/>
          <ac:spMkLst>
            <pc:docMk/>
            <pc:sldMk cId="2930174467" sldId="276"/>
            <ac:spMk id="3" creationId="{D800F387-1371-4D7C-BE86-136EDB5A41FA}"/>
          </ac:spMkLst>
        </pc:spChg>
      </pc:sldChg>
      <pc:sldChg chg="modSp add">
        <pc:chgData name="Adam Thompson" userId="a98c71e9-9f8d-4fe4-8f54-8943bff74e21" providerId="ADAL" clId="{3484702D-ED38-414C-A6ED-89569336B03E}" dt="2019-09-21T18:33:08.574" v="6003" actId="20577"/>
        <pc:sldMkLst>
          <pc:docMk/>
          <pc:sldMk cId="926553882" sldId="277"/>
        </pc:sldMkLst>
        <pc:spChg chg="mod">
          <ac:chgData name="Adam Thompson" userId="a98c71e9-9f8d-4fe4-8f54-8943bff74e21" providerId="ADAL" clId="{3484702D-ED38-414C-A6ED-89569336B03E}" dt="2019-09-21T18:33:08.574" v="6003" actId="20577"/>
          <ac:spMkLst>
            <pc:docMk/>
            <pc:sldMk cId="926553882" sldId="277"/>
            <ac:spMk id="2" creationId="{87B3AEE0-8B34-4409-9351-B5D3D04CA530}"/>
          </ac:spMkLst>
        </pc:spChg>
        <pc:spChg chg="mod">
          <ac:chgData name="Adam Thompson" userId="a98c71e9-9f8d-4fe4-8f54-8943bff74e21" providerId="ADAL" clId="{3484702D-ED38-414C-A6ED-89569336B03E}" dt="2019-09-21T18:32:51.076" v="5996" actId="20577"/>
          <ac:spMkLst>
            <pc:docMk/>
            <pc:sldMk cId="926553882" sldId="277"/>
            <ac:spMk id="3" creationId="{D800F387-1371-4D7C-BE86-136EDB5A41FA}"/>
          </ac:spMkLst>
        </pc:spChg>
      </pc:sldChg>
      <pc:sldChg chg="modSp add">
        <pc:chgData name="Adam Thompson" userId="a98c71e9-9f8d-4fe4-8f54-8943bff74e21" providerId="ADAL" clId="{3484702D-ED38-414C-A6ED-89569336B03E}" dt="2019-09-21T18:36:27.521" v="6445" actId="20577"/>
        <pc:sldMkLst>
          <pc:docMk/>
          <pc:sldMk cId="3607348284" sldId="278"/>
        </pc:sldMkLst>
        <pc:spChg chg="mod">
          <ac:chgData name="Adam Thompson" userId="a98c71e9-9f8d-4fe4-8f54-8943bff74e21" providerId="ADAL" clId="{3484702D-ED38-414C-A6ED-89569336B03E}" dt="2019-09-21T18:33:04.012" v="5999" actId="20577"/>
          <ac:spMkLst>
            <pc:docMk/>
            <pc:sldMk cId="3607348284" sldId="278"/>
            <ac:spMk id="2" creationId="{87B3AEE0-8B34-4409-9351-B5D3D04CA530}"/>
          </ac:spMkLst>
        </pc:spChg>
        <pc:spChg chg="mod">
          <ac:chgData name="Adam Thompson" userId="a98c71e9-9f8d-4fe4-8f54-8943bff74e21" providerId="ADAL" clId="{3484702D-ED38-414C-A6ED-89569336B03E}" dt="2019-09-21T18:36:27.521" v="6445" actId="20577"/>
          <ac:spMkLst>
            <pc:docMk/>
            <pc:sldMk cId="3607348284" sldId="278"/>
            <ac:spMk id="3" creationId="{D800F387-1371-4D7C-BE86-136EDB5A41FA}"/>
          </ac:spMkLst>
        </pc:spChg>
      </pc:sldChg>
      <pc:sldChg chg="addSp delSp modSp add">
        <pc:chgData name="Adam Thompson" userId="a98c71e9-9f8d-4fe4-8f54-8943bff74e21" providerId="ADAL" clId="{3484702D-ED38-414C-A6ED-89569336B03E}" dt="2019-09-22T00:29:19.584" v="7279" actId="14100"/>
        <pc:sldMkLst>
          <pc:docMk/>
          <pc:sldMk cId="3903619945" sldId="279"/>
        </pc:sldMkLst>
        <pc:spChg chg="mod">
          <ac:chgData name="Adam Thompson" userId="a98c71e9-9f8d-4fe4-8f54-8943bff74e21" providerId="ADAL" clId="{3484702D-ED38-414C-A6ED-89569336B03E}" dt="2019-09-21T18:36:42.129" v="6453" actId="20577"/>
          <ac:spMkLst>
            <pc:docMk/>
            <pc:sldMk cId="3903619945" sldId="279"/>
            <ac:spMk id="2" creationId="{49B053E4-64FC-468F-9727-CDCC7A7604B2}"/>
          </ac:spMkLst>
        </pc:spChg>
        <pc:spChg chg="add del mod">
          <ac:chgData name="Adam Thompson" userId="a98c71e9-9f8d-4fe4-8f54-8943bff74e21" providerId="ADAL" clId="{3484702D-ED38-414C-A6ED-89569336B03E}" dt="2019-09-22T00:29:19.584" v="7279" actId="14100"/>
          <ac:spMkLst>
            <pc:docMk/>
            <pc:sldMk cId="3903619945" sldId="279"/>
            <ac:spMk id="3" creationId="{6D282F2A-AAF7-4F82-BE19-31DD42E73881}"/>
          </ac:spMkLst>
        </pc:spChg>
        <pc:spChg chg="add del mod">
          <ac:chgData name="Adam Thompson" userId="a98c71e9-9f8d-4fe4-8f54-8943bff74e21" providerId="ADAL" clId="{3484702D-ED38-414C-A6ED-89569336B03E}" dt="2019-09-21T18:57:26.184" v="7107" actId="478"/>
          <ac:spMkLst>
            <pc:docMk/>
            <pc:sldMk cId="3903619945" sldId="279"/>
            <ac:spMk id="7" creationId="{42AC9E77-D50D-445B-BDCE-E6BBEA9BAD10}"/>
          </ac:spMkLst>
        </pc:spChg>
        <pc:spChg chg="add del mod">
          <ac:chgData name="Adam Thompson" userId="a98c71e9-9f8d-4fe4-8f54-8943bff74e21" providerId="ADAL" clId="{3484702D-ED38-414C-A6ED-89569336B03E}" dt="2019-09-22T00:26:15.767" v="7212" actId="931"/>
          <ac:spMkLst>
            <pc:docMk/>
            <pc:sldMk cId="3903619945" sldId="279"/>
            <ac:spMk id="7" creationId="{863237CD-4E26-42AB-B9B2-F499DDE850E5}"/>
          </ac:spMkLst>
        </pc:spChg>
        <pc:spChg chg="add del mod">
          <ac:chgData name="Adam Thompson" userId="a98c71e9-9f8d-4fe4-8f54-8943bff74e21" providerId="ADAL" clId="{3484702D-ED38-414C-A6ED-89569336B03E}" dt="2019-09-21T18:57:31.931" v="7109" actId="478"/>
          <ac:spMkLst>
            <pc:docMk/>
            <pc:sldMk cId="3903619945" sldId="279"/>
            <ac:spMk id="8" creationId="{A5180D49-2B12-4C54-9876-0B2F6B9398D7}"/>
          </ac:spMkLst>
        </pc:spChg>
        <pc:spChg chg="add del mod">
          <ac:chgData name="Adam Thompson" userId="a98c71e9-9f8d-4fe4-8f54-8943bff74e21" providerId="ADAL" clId="{3484702D-ED38-414C-A6ED-89569336B03E}" dt="2019-09-21T19:00:36.245" v="7133"/>
          <ac:spMkLst>
            <pc:docMk/>
            <pc:sldMk cId="3903619945" sldId="279"/>
            <ac:spMk id="9" creationId="{3E4A26CF-AC5A-4656-8C47-47A6CA74BE40}"/>
          </ac:spMkLst>
        </pc:spChg>
        <pc:picChg chg="add mod">
          <ac:chgData name="Adam Thompson" userId="a98c71e9-9f8d-4fe4-8f54-8943bff74e21" providerId="ADAL" clId="{3484702D-ED38-414C-A6ED-89569336B03E}" dt="2019-09-22T00:29:06.282" v="7278" actId="14100"/>
          <ac:picMkLst>
            <pc:docMk/>
            <pc:sldMk cId="3903619945" sldId="279"/>
            <ac:picMk id="9" creationId="{F765C99B-A635-4A40-93D0-395329ADCF1E}"/>
          </ac:picMkLst>
        </pc:picChg>
        <pc:picChg chg="add del mod">
          <ac:chgData name="Adam Thompson" userId="a98c71e9-9f8d-4fe4-8f54-8943bff74e21" providerId="ADAL" clId="{3484702D-ED38-414C-A6ED-89569336B03E}" dt="2019-09-21T19:00:26.924" v="7130"/>
          <ac:picMkLst>
            <pc:docMk/>
            <pc:sldMk cId="3903619945" sldId="279"/>
            <ac:picMk id="10" creationId="{79F88198-1306-48B3-BAC5-217008DFDCFA}"/>
          </ac:picMkLst>
        </pc:picChg>
        <pc:picChg chg="add del">
          <ac:chgData name="Adam Thompson" userId="a98c71e9-9f8d-4fe4-8f54-8943bff74e21" providerId="ADAL" clId="{3484702D-ED38-414C-A6ED-89569336B03E}" dt="2019-09-21T18:57:36.370" v="7110" actId="478"/>
          <ac:picMkLst>
            <pc:docMk/>
            <pc:sldMk cId="3903619945" sldId="279"/>
            <ac:picMk id="1026" creationId="{B90EA64F-C730-4335-943F-67A2ED4E8EB4}"/>
          </ac:picMkLst>
        </pc:picChg>
        <pc:picChg chg="add del">
          <ac:chgData name="Adam Thompson" userId="a98c71e9-9f8d-4fe4-8f54-8943bff74e21" providerId="ADAL" clId="{3484702D-ED38-414C-A6ED-89569336B03E}" dt="2019-09-21T19:00:30.964" v="7132"/>
          <ac:picMkLst>
            <pc:docMk/>
            <pc:sldMk cId="3903619945" sldId="279"/>
            <ac:picMk id="1028" creationId="{F47E7EEA-C3E6-4B8D-B2F2-0F7F821F687E}"/>
          </ac:picMkLst>
        </pc:picChg>
        <pc:picChg chg="add del mod">
          <ac:chgData name="Adam Thompson" userId="a98c71e9-9f8d-4fe4-8f54-8943bff74e21" providerId="ADAL" clId="{3484702D-ED38-414C-A6ED-89569336B03E}" dt="2019-09-22T00:26:05.073" v="7211" actId="478"/>
          <ac:picMkLst>
            <pc:docMk/>
            <pc:sldMk cId="3903619945" sldId="279"/>
            <ac:picMk id="1030" creationId="{81247C82-7321-4632-ADB2-9E4476B71C50}"/>
          </ac:picMkLst>
        </pc:picChg>
      </pc:sldChg>
      <pc:sldMasterChg chg="modSldLayout">
        <pc:chgData name="Adam Thompson" userId="a98c71e9-9f8d-4fe4-8f54-8943bff74e21" providerId="ADAL" clId="{3484702D-ED38-414C-A6ED-89569336B03E}" dt="2019-09-21T19:00:11.610" v="7128" actId="14100"/>
        <pc:sldMasterMkLst>
          <pc:docMk/>
          <pc:sldMasterMk cId="313007752" sldId="2147483672"/>
        </pc:sldMasterMkLst>
        <pc:sldLayoutChg chg="modSp">
          <pc:chgData name="Adam Thompson" userId="a98c71e9-9f8d-4fe4-8f54-8943bff74e21" providerId="ADAL" clId="{3484702D-ED38-414C-A6ED-89569336B03E}" dt="2019-09-21T19:00:11.610" v="7128" actId="14100"/>
          <pc:sldLayoutMkLst>
            <pc:docMk/>
            <pc:sldMasterMk cId="313007752" sldId="2147483672"/>
            <pc:sldLayoutMk cId="1316567715" sldId="2147483676"/>
          </pc:sldLayoutMkLst>
          <pc:spChg chg="mod">
            <ac:chgData name="Adam Thompson" userId="a98c71e9-9f8d-4fe4-8f54-8943bff74e21" providerId="ADAL" clId="{3484702D-ED38-414C-A6ED-89569336B03E}" dt="2019-09-21T18:59:57.987" v="7121" actId="14100"/>
            <ac:spMkLst>
              <pc:docMk/>
              <pc:sldMasterMk cId="313007752" sldId="2147483672"/>
              <pc:sldLayoutMk cId="1316567715" sldId="2147483676"/>
              <ac:spMk id="3" creationId="{00000000-0000-0000-0000-000000000000}"/>
            </ac:spMkLst>
          </pc:spChg>
          <pc:spChg chg="mod">
            <ac:chgData name="Adam Thompson" userId="a98c71e9-9f8d-4fe4-8f54-8943bff74e21" providerId="ADAL" clId="{3484702D-ED38-414C-A6ED-89569336B03E}" dt="2019-09-21T19:00:11.610" v="7128" actId="14100"/>
            <ac:spMkLst>
              <pc:docMk/>
              <pc:sldMasterMk cId="313007752" sldId="2147483672"/>
              <pc:sldLayoutMk cId="1316567715" sldId="2147483676"/>
              <ac:spMk id="4" creationId="{00000000-0000-0000-0000-000000000000}"/>
            </ac:spMkLst>
          </pc:spChg>
          <pc:spChg chg="mod">
            <ac:chgData name="Adam Thompson" userId="a98c71e9-9f8d-4fe4-8f54-8943bff74e21" providerId="ADAL" clId="{3484702D-ED38-414C-A6ED-89569336B03E}" dt="2019-09-21T18:59:47.107" v="7117" actId="14100"/>
            <ac:spMkLst>
              <pc:docMk/>
              <pc:sldMasterMk cId="313007752" sldId="2147483672"/>
              <pc:sldLayoutMk cId="1316567715" sldId="2147483676"/>
              <ac:spMk id="8" creationId="{00000000-0000-0000-0000-000000000000}"/>
            </ac:spMkLst>
          </pc:spChg>
        </pc:sldLayoutChg>
      </pc:sldMasterChg>
    </pc:docChg>
  </pc:docChgLst>
  <pc:docChgLst>
    <pc:chgData name="Adam Thompson" userId="123db300-181b-40d0-9e23-c7e1a1850c9a" providerId="ADAL" clId="{BB21CF2A-5BA4-45B3-A02E-F0B9C25C5BDF}"/>
    <pc:docChg chg="custSel addSld modSld sldOrd">
      <pc:chgData name="Adam Thompson" userId="123db300-181b-40d0-9e23-c7e1a1850c9a" providerId="ADAL" clId="{BB21CF2A-5BA4-45B3-A02E-F0B9C25C5BDF}" dt="2019-09-25T17:58:27.408" v="497" actId="15"/>
      <pc:docMkLst>
        <pc:docMk/>
      </pc:docMkLst>
      <pc:sldChg chg="modSp">
        <pc:chgData name="Adam Thompson" userId="123db300-181b-40d0-9e23-c7e1a1850c9a" providerId="ADAL" clId="{BB21CF2A-5BA4-45B3-A02E-F0B9C25C5BDF}" dt="2019-09-25T17:58:27.408" v="497" actId="15"/>
        <pc:sldMkLst>
          <pc:docMk/>
          <pc:sldMk cId="3605046540" sldId="257"/>
        </pc:sldMkLst>
        <pc:spChg chg="mod">
          <ac:chgData name="Adam Thompson" userId="123db300-181b-40d0-9e23-c7e1a1850c9a" providerId="ADAL" clId="{BB21CF2A-5BA4-45B3-A02E-F0B9C25C5BDF}" dt="2019-09-25T17:58:27.408" v="497" actId="15"/>
          <ac:spMkLst>
            <pc:docMk/>
            <pc:sldMk cId="3605046540" sldId="257"/>
            <ac:spMk id="3" creationId="{116B8BAE-1160-498B-B779-364AB2C33665}"/>
          </ac:spMkLst>
        </pc:spChg>
      </pc:sldChg>
      <pc:sldChg chg="modSp add ord">
        <pc:chgData name="Adam Thompson" userId="123db300-181b-40d0-9e23-c7e1a1850c9a" providerId="ADAL" clId="{BB21CF2A-5BA4-45B3-A02E-F0B9C25C5BDF}" dt="2019-09-25T17:58:00.650" v="496" actId="20577"/>
        <pc:sldMkLst>
          <pc:docMk/>
          <pc:sldMk cId="3912593262" sldId="280"/>
        </pc:sldMkLst>
        <pc:spChg chg="mod">
          <ac:chgData name="Adam Thompson" userId="123db300-181b-40d0-9e23-c7e1a1850c9a" providerId="ADAL" clId="{BB21CF2A-5BA4-45B3-A02E-F0B9C25C5BDF}" dt="2019-09-25T17:50:08.029" v="104" actId="20577"/>
          <ac:spMkLst>
            <pc:docMk/>
            <pc:sldMk cId="3912593262" sldId="280"/>
            <ac:spMk id="2" creationId="{95AE2E40-A149-4D39-B9B5-2F0CEDE9A9D7}"/>
          </ac:spMkLst>
        </pc:spChg>
        <pc:spChg chg="mod">
          <ac:chgData name="Adam Thompson" userId="123db300-181b-40d0-9e23-c7e1a1850c9a" providerId="ADAL" clId="{BB21CF2A-5BA4-45B3-A02E-F0B9C25C5BDF}" dt="2019-09-25T17:58:00.650" v="496" actId="20577"/>
          <ac:spMkLst>
            <pc:docMk/>
            <pc:sldMk cId="3912593262" sldId="280"/>
            <ac:spMk id="3" creationId="{E134E8E0-56BD-49A7-B7B9-036B3993231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2F5683-E798-46DD-B391-3EE704776DE8}" type="datetimeFigureOut">
              <a:rPr lang="en-CA" smtClean="0"/>
              <a:t>2019-09-25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BC8389-07AF-471A-9074-CAAB248C78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8535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220" y="0"/>
            <a:ext cx="8857753" cy="4228396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220" y="4455620"/>
            <a:ext cx="8857753" cy="1876219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sm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2019-Oct-08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October 2019 MUUG General Meeting:</a:t>
            </a:r>
            <a:br>
              <a:rPr lang="en-CA" dirty="0"/>
            </a:br>
            <a:r>
              <a:rPr lang="en-CA" dirty="0"/>
              <a:t>Email Header Rewriting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>
            <a:cxnSpLocks/>
          </p:cNvCxnSpPr>
          <p:nvPr/>
        </p:nvCxnSpPr>
        <p:spPr>
          <a:xfrm>
            <a:off x="127221" y="4343400"/>
            <a:ext cx="8857753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3985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94D910-5E45-4ED5-AC76-A6EC126AF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2019-Oct-08</a:t>
            </a:r>
            <a:endParaRPr lang="en-CA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8B64CE-16CE-478F-BFDC-6F091FAAB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October 2019 MUUG General Meeting:</a:t>
            </a:r>
            <a:br>
              <a:rPr lang="en-CA"/>
            </a:br>
            <a:r>
              <a:rPr lang="en-CA"/>
              <a:t>Email Header Rewriting</a:t>
            </a:r>
            <a:endParaRPr lang="en-CA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C88CBB-1902-4BD5-B63D-4867F7208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74916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7BFEF5E-5259-4DBB-99A2-952A5CE6F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2019-Oct-08</a:t>
            </a:r>
            <a:endParaRPr lang="en-CA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494DE55C-F8C8-4C0C-8786-12B27AE1B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October 2019 MUUG General Meeting:</a:t>
            </a:r>
            <a:br>
              <a:rPr lang="en-CA"/>
            </a:br>
            <a:r>
              <a:rPr lang="en-CA"/>
              <a:t>Email Header Rewriting</a:t>
            </a:r>
            <a:endParaRPr lang="en-CA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12147829-8BA8-41A4-B21D-D533CD975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50009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221" y="359"/>
            <a:ext cx="8865704" cy="8565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221" y="1012619"/>
            <a:ext cx="8865704" cy="53212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5CF061-FE05-4C93-A898-5A5E29F59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2019-Oct-08</a:t>
            </a:r>
            <a:endParaRPr lang="en-CA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812417-F722-442F-952C-35980B764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October 2019 MUUG General Meeting:</a:t>
            </a:r>
            <a:br>
              <a:rPr lang="en-CA"/>
            </a:br>
            <a:r>
              <a:rPr lang="en-CA"/>
              <a:t>Email Header Rewriting</a:t>
            </a:r>
            <a:endParaRPr lang="en-CA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8944B5-E248-4D65-BED6-D292AD1AC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13014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075" y="17812"/>
            <a:ext cx="8810045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075" y="3943851"/>
            <a:ext cx="8810045" cy="2387988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>
            <a:cxnSpLocks/>
          </p:cNvCxnSpPr>
          <p:nvPr/>
        </p:nvCxnSpPr>
        <p:spPr>
          <a:xfrm>
            <a:off x="151075" y="3794760"/>
            <a:ext cx="881004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78ED261D-3C5D-4869-B67F-3E8A4E670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2019-Oct-08</a:t>
            </a:r>
            <a:endParaRPr lang="en-CA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A1E701EF-4A45-4136-9BBE-AED2E8998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October 2019 MUUG General Meeting:</a:t>
            </a:r>
            <a:br>
              <a:rPr lang="en-CA"/>
            </a:br>
            <a:r>
              <a:rPr lang="en-CA"/>
              <a:t>Email Header Rewriting</a:t>
            </a:r>
            <a:endParaRPr lang="en-CA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154E51D2-5055-41ED-B764-086BB331B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50934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27221" y="1"/>
            <a:ext cx="8873655" cy="86669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221" y="1017767"/>
            <a:ext cx="4399059" cy="531147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017767"/>
            <a:ext cx="4337436" cy="531147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12143C-ECB0-4626-B646-4EC8B364C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2019-Oct-08</a:t>
            </a:r>
            <a:endParaRPr lang="en-CA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08E9ACA-227C-4A15-9428-0D7367B53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October 2019 MUUG General Meeting:</a:t>
            </a:r>
            <a:br>
              <a:rPr lang="en-CA"/>
            </a:br>
            <a:r>
              <a:rPr lang="en-CA"/>
              <a:t>Email Header Rewriting</a:t>
            </a:r>
            <a:endParaRPr lang="en-CA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54C3E55-9FFA-41BF-AA9A-21786E957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16567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1A740A-759D-4B20-9F6B-277408235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2019-Oct-08</a:t>
            </a:r>
            <a:endParaRPr lang="en-CA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B0395CDE-DC9D-48CE-867F-099F67CC3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October 2019 MUUG General Meeting:</a:t>
            </a:r>
            <a:br>
              <a:rPr lang="en-CA"/>
            </a:br>
            <a:r>
              <a:rPr lang="en-CA"/>
              <a:t>Email Header Rewriting</a:t>
            </a:r>
            <a:endParaRPr lang="en-CA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54081ECA-6B21-483F-B019-D57A60EEE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04831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E46BD8-A451-417C-8AA7-C523D5BCF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2019-Oct-08</a:t>
            </a:r>
            <a:endParaRPr lang="en-CA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F18BDFF-1FD0-4758-A3F3-E760FD682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October 2019 MUUG General Meeting:</a:t>
            </a:r>
            <a:br>
              <a:rPr lang="en-CA"/>
            </a:br>
            <a:r>
              <a:rPr lang="en-CA"/>
              <a:t>Email Header Rewriting</a:t>
            </a:r>
            <a:endParaRPr lang="en-C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530CC55-1D13-4B46-9269-B1D3BAB8A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99617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C529B7-7685-4E45-8D9E-6FF0910B9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2019-Oct-08</a:t>
            </a:r>
            <a:endParaRPr lang="en-CA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607CA6-E693-47E4-94D5-B00B6C682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October 2019 MUUG General Meeting:</a:t>
            </a:r>
            <a:br>
              <a:rPr lang="en-CA"/>
            </a:br>
            <a:r>
              <a:rPr lang="en-CA"/>
              <a:t>Email Header Rewriting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DC65D4-1142-4A28-80C4-ED6E19AB3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5256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CA"/>
              <a:t>2019-Oct-08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CA"/>
              <a:t>October 2019 MUUG General Meeting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C726C7-0E22-43BA-BB60-1FDBA7FA53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77352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0FAC895A-2DA2-4E0F-8574-1C0AEE8C1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2019-Oct-08</a:t>
            </a:r>
            <a:endParaRPr lang="en-CA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FA207489-47E0-414D-8F78-7A41B3C50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October 2019 MUUG General Meeting:</a:t>
            </a:r>
            <a:br>
              <a:rPr lang="en-CA"/>
            </a:br>
            <a:r>
              <a:rPr lang="en-CA"/>
              <a:t>Email Header Rewriting</a:t>
            </a:r>
            <a:endParaRPr lang="en-CA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F73C9DA-701C-454D-A067-E72EFAD55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99464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398643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1196" y="359"/>
            <a:ext cx="8881607" cy="8565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1195" y="1012619"/>
            <a:ext cx="8881607" cy="532120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46837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rgbClr val="FFFFFF"/>
                </a:solidFill>
              </a:defRPr>
            </a:lvl1pPr>
          </a:lstStyle>
          <a:p>
            <a:r>
              <a:rPr lang="en-CA" dirty="0"/>
              <a:t>2019-Oct-08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398152"/>
            <a:ext cx="3617103" cy="426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 cap="small" baseline="0">
                <a:solidFill>
                  <a:srgbClr val="FFFFFF"/>
                </a:solidFill>
              </a:defRPr>
            </a:lvl1pPr>
          </a:lstStyle>
          <a:p>
            <a:r>
              <a:rPr lang="en-CA" dirty="0"/>
              <a:t>October 2019 MUUG General Meeting:</a:t>
            </a:r>
            <a:br>
              <a:rPr lang="en-CA" dirty="0"/>
            </a:br>
            <a:r>
              <a:rPr lang="en-CA" dirty="0"/>
              <a:t>Email Header Rewriting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980" y="6432940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fld id="{A3C726C7-0E22-43BA-BB60-1FDBA7FA5391}" type="slidenum">
              <a:rPr lang="en-CA" smtClean="0"/>
              <a:pPr/>
              <a:t>‹#›</a:t>
            </a:fld>
            <a:endParaRPr lang="en-CA" dirty="0"/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131196" y="934764"/>
            <a:ext cx="888160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0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b="1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2400"/>
        </a:spcBef>
        <a:spcAft>
          <a:spcPts val="600"/>
        </a:spcAft>
        <a:buClr>
          <a:schemeClr val="accent1"/>
        </a:buClr>
        <a:buSzPct val="100000"/>
        <a:buFont typeface="Wingdings" panose="05000000000000000000" pitchFamily="2" charset="2"/>
        <a:buChar char="§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accent1"/>
        </a:buClr>
        <a:buFont typeface="Wingdings" panose="05000000000000000000" pitchFamily="2" charset="2"/>
        <a:buChar char="§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athompso@athompso.net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charliecottrell.com/" TargetMode="External"/><Relationship Id="rId2" Type="http://schemas.openxmlformats.org/officeDocument/2006/relationships/hyperlink" Target="https://xeyeti.com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9883795-08DF-4327-B779-0FC4A3D71C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Email Domain Rewriting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D763C99-DFD2-41B5-892C-E5CE50141A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How to add header rewriting to an O365 domain to support domain splitting &amp; migration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8AD0A-F436-43BF-85AE-78AFA860D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2019-Oct-08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CA67C-F7F9-4950-B27E-3C900D754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October 2019 MUUG General Meeting:</a:t>
            </a:r>
            <a:br>
              <a:rPr lang="en-CA"/>
            </a:br>
            <a:r>
              <a:rPr lang="en-CA"/>
              <a:t>Email Header Rewriting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16F4E-2E91-454F-9C2F-108C3EAF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06941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0024FC3-2C66-4E36-8444-D4564A907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Ansible, for repeatability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935D14-7C9B-4D3C-9311-FBB498F19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Here’s the important Ansible files</a:t>
            </a:r>
          </a:p>
          <a:p>
            <a:pPr lvl="1"/>
            <a:r>
              <a:rPr lang="en-CA" dirty="0"/>
              <a:t>AKA “playbooks”</a:t>
            </a:r>
          </a:p>
          <a:p>
            <a:pPr lvl="1"/>
            <a:r>
              <a:rPr lang="en-CA" dirty="0"/>
              <a:t>Sorry about the formatting.  Thank Microsoft </a:t>
            </a:r>
            <a:r>
              <a:rPr lang="en-CA" dirty="0" err="1"/>
              <a:t>Powerpoint</a:t>
            </a:r>
            <a:r>
              <a:rPr lang="en-CA" dirty="0"/>
              <a:t>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8E4EB0-57F0-4F89-BF52-8D77BA222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2019-Oct-08</a:t>
            </a:r>
            <a:endParaRPr lang="en-CA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4681F-E086-4F2F-A408-ABD531E1A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October 2019 MUUG General Meeting:</a:t>
            </a:r>
            <a:br>
              <a:rPr lang="en-CA"/>
            </a:br>
            <a:r>
              <a:rPr lang="en-CA"/>
              <a:t>Email Header Rewriting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4650A0-BF57-4C02-9612-185C95552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10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99980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0881D-5EB7-4801-97CA-D8C2C1DB4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2019-Oct-08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3676B-4158-4D21-9908-64E94EB37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October 2019 MUUG General Meeting:</a:t>
            </a:r>
            <a:br>
              <a:rPr lang="en-CA"/>
            </a:br>
            <a:r>
              <a:rPr lang="en-CA"/>
              <a:t>Email Header Rewriting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B5F21-EFC0-4E4B-88AD-0B6E9836D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11</a:t>
            </a:fld>
            <a:endParaRPr lang="en-C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FFC2C4-5F8D-457F-8BB2-677556DDF6F3}"/>
              </a:ext>
            </a:extLst>
          </p:cNvPr>
          <p:cNvSpPr txBox="1"/>
          <p:nvPr/>
        </p:nvSpPr>
        <p:spPr>
          <a:xfrm>
            <a:off x="0" y="1"/>
            <a:ext cx="9143999" cy="6328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>
                <a:latin typeface="Consolas" panose="020B0609020204030204" pitchFamily="49" charset="0"/>
              </a:rPr>
              <a:t>root@lon</a:t>
            </a:r>
            <a:r>
              <a:rPr lang="en-CA" dirty="0">
                <a:latin typeface="Consolas" panose="020B0609020204030204" pitchFamily="49" charset="0"/>
              </a:rPr>
              <a:t>:/</a:t>
            </a:r>
            <a:r>
              <a:rPr lang="en-CA" dirty="0" err="1">
                <a:latin typeface="Consolas" panose="020B0609020204030204" pitchFamily="49" charset="0"/>
              </a:rPr>
              <a:t>etc</a:t>
            </a:r>
            <a:r>
              <a:rPr lang="en-CA" dirty="0">
                <a:latin typeface="Consolas" panose="020B0609020204030204" pitchFamily="49" charset="0"/>
              </a:rPr>
              <a:t>/ansible/playbooks# cat </a:t>
            </a:r>
            <a:r>
              <a:rPr lang="en-CA" dirty="0" err="1">
                <a:latin typeface="Consolas" panose="020B0609020204030204" pitchFamily="49" charset="0"/>
              </a:rPr>
              <a:t>all.yml</a:t>
            </a:r>
            <a:r>
              <a:rPr lang="en-CA" dirty="0">
                <a:latin typeface="Consolas" panose="020B0609020204030204" pitchFamily="49" charset="0"/>
              </a:rPr>
              <a:t> </a:t>
            </a:r>
          </a:p>
          <a:p>
            <a:r>
              <a:rPr lang="en-CA" dirty="0">
                <a:latin typeface="Consolas" panose="020B0609020204030204" pitchFamily="49" charset="0"/>
              </a:rPr>
              <a:t>---</a:t>
            </a:r>
          </a:p>
          <a:p>
            <a:r>
              <a:rPr lang="en-CA" dirty="0">
                <a:latin typeface="Consolas" panose="020B0609020204030204" pitchFamily="49" charset="0"/>
              </a:rPr>
              <a:t>- hosts: all</a:t>
            </a:r>
          </a:p>
          <a:p>
            <a:r>
              <a:rPr lang="en-CA" dirty="0">
                <a:latin typeface="Consolas" panose="020B0609020204030204" pitchFamily="49" charset="0"/>
              </a:rPr>
              <a:t>  </a:t>
            </a:r>
            <a:r>
              <a:rPr lang="en-CA" dirty="0" err="1">
                <a:latin typeface="Consolas" panose="020B0609020204030204" pitchFamily="49" charset="0"/>
              </a:rPr>
              <a:t>gather_facts</a:t>
            </a:r>
            <a:r>
              <a:rPr lang="en-CA" dirty="0">
                <a:latin typeface="Consolas" panose="020B0609020204030204" pitchFamily="49" charset="0"/>
              </a:rPr>
              <a:t>: false</a:t>
            </a:r>
          </a:p>
          <a:p>
            <a:endParaRPr lang="en-CA" dirty="0">
              <a:latin typeface="Consolas" panose="020B0609020204030204" pitchFamily="49" charset="0"/>
            </a:endParaRPr>
          </a:p>
          <a:p>
            <a:r>
              <a:rPr lang="en-CA" dirty="0">
                <a:latin typeface="Consolas" panose="020B0609020204030204" pitchFamily="49" charset="0"/>
              </a:rPr>
              <a:t>- name: SSH keys</a:t>
            </a:r>
          </a:p>
          <a:p>
            <a:r>
              <a:rPr lang="en-CA" dirty="0">
                <a:latin typeface="Consolas" panose="020B0609020204030204" pitchFamily="49" charset="0"/>
              </a:rPr>
              <a:t>  </a:t>
            </a:r>
            <a:r>
              <a:rPr lang="en-CA" dirty="0" err="1">
                <a:latin typeface="Consolas" panose="020B0609020204030204" pitchFamily="49" charset="0"/>
              </a:rPr>
              <a:t>import_playbook</a:t>
            </a:r>
            <a:r>
              <a:rPr lang="en-CA" dirty="0">
                <a:latin typeface="Consolas" panose="020B0609020204030204" pitchFamily="49" charset="0"/>
              </a:rPr>
              <a:t>: </a:t>
            </a:r>
            <a:r>
              <a:rPr lang="en-CA" dirty="0" err="1">
                <a:latin typeface="Consolas" panose="020B0609020204030204" pitchFamily="49" charset="0"/>
              </a:rPr>
              <a:t>ssh-keys.yml</a:t>
            </a:r>
            <a:endParaRPr lang="en-CA" dirty="0">
              <a:latin typeface="Consolas" panose="020B0609020204030204" pitchFamily="49" charset="0"/>
            </a:endParaRPr>
          </a:p>
          <a:p>
            <a:endParaRPr lang="en-CA" dirty="0">
              <a:latin typeface="Consolas" panose="020B0609020204030204" pitchFamily="49" charset="0"/>
            </a:endParaRPr>
          </a:p>
          <a:p>
            <a:r>
              <a:rPr lang="en-CA" dirty="0">
                <a:latin typeface="Consolas" panose="020B0609020204030204" pitchFamily="49" charset="0"/>
              </a:rPr>
              <a:t>- name: APT packages</a:t>
            </a:r>
          </a:p>
          <a:p>
            <a:r>
              <a:rPr lang="en-CA" dirty="0">
                <a:latin typeface="Consolas" panose="020B0609020204030204" pitchFamily="49" charset="0"/>
              </a:rPr>
              <a:t>  </a:t>
            </a:r>
            <a:r>
              <a:rPr lang="en-CA" dirty="0" err="1">
                <a:latin typeface="Consolas" panose="020B0609020204030204" pitchFamily="49" charset="0"/>
              </a:rPr>
              <a:t>import_playbook</a:t>
            </a:r>
            <a:r>
              <a:rPr lang="en-CA" dirty="0">
                <a:latin typeface="Consolas" panose="020B0609020204030204" pitchFamily="49" charset="0"/>
              </a:rPr>
              <a:t>: </a:t>
            </a:r>
            <a:r>
              <a:rPr lang="en-CA" dirty="0" err="1">
                <a:latin typeface="Consolas" panose="020B0609020204030204" pitchFamily="49" charset="0"/>
              </a:rPr>
              <a:t>packages.yml</a:t>
            </a:r>
            <a:endParaRPr lang="en-CA" dirty="0">
              <a:latin typeface="Consolas" panose="020B0609020204030204" pitchFamily="49" charset="0"/>
            </a:endParaRPr>
          </a:p>
          <a:p>
            <a:endParaRPr lang="en-CA" dirty="0">
              <a:latin typeface="Consolas" panose="020B0609020204030204" pitchFamily="49" charset="0"/>
            </a:endParaRPr>
          </a:p>
          <a:p>
            <a:r>
              <a:rPr lang="en-CA" dirty="0">
                <a:latin typeface="Consolas" panose="020B0609020204030204" pitchFamily="49" charset="0"/>
              </a:rPr>
              <a:t>- name: make network settings static</a:t>
            </a:r>
          </a:p>
          <a:p>
            <a:r>
              <a:rPr lang="en-CA" dirty="0">
                <a:latin typeface="Consolas" panose="020B0609020204030204" pitchFamily="49" charset="0"/>
              </a:rPr>
              <a:t>  </a:t>
            </a:r>
            <a:r>
              <a:rPr lang="en-CA" dirty="0" err="1">
                <a:latin typeface="Consolas" panose="020B0609020204030204" pitchFamily="49" charset="0"/>
              </a:rPr>
              <a:t>import_playbook</a:t>
            </a:r>
            <a:r>
              <a:rPr lang="en-CA" dirty="0">
                <a:latin typeface="Consolas" panose="020B0609020204030204" pitchFamily="49" charset="0"/>
              </a:rPr>
              <a:t>: </a:t>
            </a:r>
            <a:r>
              <a:rPr lang="en-CA" dirty="0" err="1">
                <a:latin typeface="Consolas" panose="020B0609020204030204" pitchFamily="49" charset="0"/>
              </a:rPr>
              <a:t>network.yml</a:t>
            </a:r>
            <a:endParaRPr lang="en-CA" dirty="0">
              <a:latin typeface="Consolas" panose="020B0609020204030204" pitchFamily="49" charset="0"/>
            </a:endParaRPr>
          </a:p>
          <a:p>
            <a:endParaRPr lang="en-CA" dirty="0">
              <a:latin typeface="Consolas" panose="020B0609020204030204" pitchFamily="49" charset="0"/>
            </a:endParaRPr>
          </a:p>
          <a:p>
            <a:r>
              <a:rPr lang="en-CA" dirty="0">
                <a:latin typeface="Consolas" panose="020B0609020204030204" pitchFamily="49" charset="0"/>
              </a:rPr>
              <a:t>- name: force all Postfix variables</a:t>
            </a:r>
          </a:p>
          <a:p>
            <a:r>
              <a:rPr lang="en-CA" dirty="0">
                <a:latin typeface="Consolas" panose="020B0609020204030204" pitchFamily="49" charset="0"/>
              </a:rPr>
              <a:t>  </a:t>
            </a:r>
            <a:r>
              <a:rPr lang="en-CA" dirty="0" err="1">
                <a:latin typeface="Consolas" panose="020B0609020204030204" pitchFamily="49" charset="0"/>
              </a:rPr>
              <a:t>import_playbook</a:t>
            </a:r>
            <a:r>
              <a:rPr lang="en-CA" dirty="0">
                <a:latin typeface="Consolas" panose="020B0609020204030204" pitchFamily="49" charset="0"/>
              </a:rPr>
              <a:t>: </a:t>
            </a:r>
            <a:r>
              <a:rPr lang="en-CA" dirty="0" err="1">
                <a:latin typeface="Consolas" panose="020B0609020204030204" pitchFamily="49" charset="0"/>
              </a:rPr>
              <a:t>postfix.yml</a:t>
            </a:r>
            <a:endParaRPr lang="en-CA" dirty="0">
              <a:latin typeface="Consolas" panose="020B0609020204030204" pitchFamily="49" charset="0"/>
            </a:endParaRPr>
          </a:p>
          <a:p>
            <a:endParaRPr lang="en-CA" dirty="0">
              <a:latin typeface="Consolas" panose="020B0609020204030204" pitchFamily="49" charset="0"/>
            </a:endParaRPr>
          </a:p>
          <a:p>
            <a:r>
              <a:rPr lang="en-CA" dirty="0">
                <a:latin typeface="Consolas" panose="020B0609020204030204" pitchFamily="49" charset="0"/>
              </a:rPr>
              <a:t>- name: sync servers</a:t>
            </a:r>
          </a:p>
          <a:p>
            <a:r>
              <a:rPr lang="en-CA" dirty="0">
                <a:latin typeface="Consolas" panose="020B0609020204030204" pitchFamily="49" charset="0"/>
              </a:rPr>
              <a:t>  </a:t>
            </a:r>
            <a:r>
              <a:rPr lang="en-CA" dirty="0" err="1">
                <a:latin typeface="Consolas" panose="020B0609020204030204" pitchFamily="49" charset="0"/>
              </a:rPr>
              <a:t>import_playbook</a:t>
            </a:r>
            <a:r>
              <a:rPr lang="en-CA" dirty="0">
                <a:latin typeface="Consolas" panose="020B0609020204030204" pitchFamily="49" charset="0"/>
              </a:rPr>
              <a:t>: </a:t>
            </a:r>
            <a:r>
              <a:rPr lang="en-CA" dirty="0" err="1">
                <a:latin typeface="Consolas" panose="020B0609020204030204" pitchFamily="49" charset="0"/>
              </a:rPr>
              <a:t>sync.yml</a:t>
            </a:r>
            <a:endParaRPr lang="en-CA" dirty="0">
              <a:latin typeface="Consolas" panose="020B0609020204030204" pitchFamily="49" charset="0"/>
            </a:endParaRPr>
          </a:p>
          <a:p>
            <a:endParaRPr lang="en-CA" dirty="0">
              <a:latin typeface="Consolas" panose="020B0609020204030204" pitchFamily="49" charset="0"/>
            </a:endParaRPr>
          </a:p>
          <a:p>
            <a:r>
              <a:rPr lang="en-CA" dirty="0">
                <a:latin typeface="Consolas" panose="020B0609020204030204" pitchFamily="49" charset="0"/>
              </a:rPr>
              <a:t># </a:t>
            </a:r>
            <a:r>
              <a:rPr lang="en-CA" dirty="0" err="1">
                <a:latin typeface="Consolas" panose="020B0609020204030204" pitchFamily="49" charset="0"/>
              </a:rPr>
              <a:t>vim:set</a:t>
            </a: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err="1">
                <a:latin typeface="Consolas" panose="020B0609020204030204" pitchFamily="49" charset="0"/>
              </a:rPr>
              <a:t>ts</a:t>
            </a:r>
            <a:r>
              <a:rPr lang="en-CA" dirty="0">
                <a:latin typeface="Consolas" panose="020B0609020204030204" pitchFamily="49" charset="0"/>
              </a:rPr>
              <a:t>=2 </a:t>
            </a:r>
            <a:r>
              <a:rPr lang="en-CA" dirty="0" err="1">
                <a:latin typeface="Consolas" panose="020B0609020204030204" pitchFamily="49" charset="0"/>
              </a:rPr>
              <a:t>sw</a:t>
            </a:r>
            <a:r>
              <a:rPr lang="en-CA" dirty="0">
                <a:latin typeface="Consolas" panose="020B0609020204030204" pitchFamily="49" charset="0"/>
              </a:rPr>
              <a:t>=2 et nu ai </a:t>
            </a:r>
            <a:r>
              <a:rPr lang="en-CA" dirty="0" err="1">
                <a:latin typeface="Consolas" panose="020B0609020204030204" pitchFamily="49" charset="0"/>
              </a:rPr>
              <a:t>si</a:t>
            </a: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err="1">
                <a:latin typeface="Consolas" panose="020B0609020204030204" pitchFamily="49" charset="0"/>
              </a:rPr>
              <a:t>cursorcolumn</a:t>
            </a:r>
            <a:r>
              <a:rPr lang="en-CA" dirty="0">
                <a:latin typeface="Consolas" panose="020B0609020204030204" pitchFamily="49" charset="0"/>
              </a:rPr>
              <a:t>:</a:t>
            </a:r>
          </a:p>
          <a:p>
            <a:endParaRPr lang="en-CA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536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0881D-5EB7-4801-97CA-D8C2C1DB4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2019-Oct-08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3676B-4158-4D21-9908-64E94EB37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October 2019 MUUG General Meeting:</a:t>
            </a:r>
            <a:br>
              <a:rPr lang="en-CA"/>
            </a:br>
            <a:r>
              <a:rPr lang="en-CA"/>
              <a:t>Email Header Rewriting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B5F21-EFC0-4E4B-88AD-0B6E9836D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12</a:t>
            </a:fld>
            <a:endParaRPr lang="en-CA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13CF5C-1627-4EBD-A1B4-3791BCB2F8A3}"/>
              </a:ext>
            </a:extLst>
          </p:cNvPr>
          <p:cNvSpPr txBox="1"/>
          <p:nvPr/>
        </p:nvSpPr>
        <p:spPr>
          <a:xfrm>
            <a:off x="0" y="33088"/>
            <a:ext cx="6232358" cy="632861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fr-FR" sz="1100" dirty="0" err="1">
                <a:latin typeface="Consolas" panose="020B0609020204030204" pitchFamily="49" charset="0"/>
              </a:rPr>
              <a:t>root@lon</a:t>
            </a:r>
            <a:r>
              <a:rPr lang="fr-FR" sz="1100" dirty="0">
                <a:latin typeface="Consolas" panose="020B0609020204030204" pitchFamily="49" charset="0"/>
              </a:rPr>
              <a:t>:/</a:t>
            </a:r>
            <a:r>
              <a:rPr lang="fr-FR" sz="1100" dirty="0" err="1">
                <a:latin typeface="Consolas" panose="020B0609020204030204" pitchFamily="49" charset="0"/>
              </a:rPr>
              <a:t>etc</a:t>
            </a:r>
            <a:r>
              <a:rPr lang="fr-FR" sz="1100" dirty="0">
                <a:latin typeface="Consolas" panose="020B0609020204030204" pitchFamily="49" charset="0"/>
              </a:rPr>
              <a:t>/ansible/</a:t>
            </a:r>
            <a:r>
              <a:rPr lang="fr-FR" sz="1100" dirty="0" err="1">
                <a:latin typeface="Consolas" panose="020B0609020204030204" pitchFamily="49" charset="0"/>
              </a:rPr>
              <a:t>playbooks</a:t>
            </a:r>
            <a:r>
              <a:rPr lang="fr-FR" sz="1100" dirty="0">
                <a:latin typeface="Consolas" panose="020B0609020204030204" pitchFamily="49" charset="0"/>
              </a:rPr>
              <a:t># cat </a:t>
            </a:r>
            <a:r>
              <a:rPr lang="fr-FR" sz="1100" dirty="0" err="1">
                <a:latin typeface="Consolas" panose="020B0609020204030204" pitchFamily="49" charset="0"/>
              </a:rPr>
              <a:t>packages.yml</a:t>
            </a:r>
            <a:r>
              <a:rPr lang="fr-FR" sz="1100" dirty="0">
                <a:latin typeface="Consolas" panose="020B0609020204030204" pitchFamily="49" charset="0"/>
              </a:rPr>
              <a:t> </a:t>
            </a:r>
          </a:p>
          <a:p>
            <a:r>
              <a:rPr lang="en-CA" sz="1100" dirty="0">
                <a:latin typeface="Consolas" panose="020B0609020204030204" pitchFamily="49" charset="0"/>
              </a:rPr>
              <a:t>---</a:t>
            </a:r>
          </a:p>
          <a:p>
            <a:r>
              <a:rPr lang="en-CA" sz="1100" dirty="0">
                <a:latin typeface="Consolas" panose="020B0609020204030204" pitchFamily="49" charset="0"/>
              </a:rPr>
              <a:t>- hosts: all</a:t>
            </a:r>
          </a:p>
          <a:p>
            <a:r>
              <a:rPr lang="en-CA" sz="1100" dirty="0">
                <a:latin typeface="Consolas" panose="020B0609020204030204" pitchFamily="49" charset="0"/>
              </a:rPr>
              <a:t>  </a:t>
            </a:r>
            <a:r>
              <a:rPr lang="en-CA" sz="1100" dirty="0" err="1">
                <a:latin typeface="Consolas" panose="020B0609020204030204" pitchFamily="49" charset="0"/>
              </a:rPr>
              <a:t>gather_facts</a:t>
            </a:r>
            <a:r>
              <a:rPr lang="en-CA" sz="1100" dirty="0">
                <a:latin typeface="Consolas" panose="020B0609020204030204" pitchFamily="49" charset="0"/>
              </a:rPr>
              <a:t>: false</a:t>
            </a:r>
          </a:p>
          <a:p>
            <a:endParaRPr lang="en-CA" sz="1100" dirty="0">
              <a:latin typeface="Consolas" panose="020B0609020204030204" pitchFamily="49" charset="0"/>
            </a:endParaRPr>
          </a:p>
          <a:p>
            <a:r>
              <a:rPr lang="en-CA" sz="1100" dirty="0">
                <a:latin typeface="Consolas" panose="020B0609020204030204" pitchFamily="49" charset="0"/>
              </a:rPr>
              <a:t>  tasks:</a:t>
            </a:r>
          </a:p>
          <a:p>
            <a:r>
              <a:rPr lang="en-CA" sz="1100" dirty="0">
                <a:latin typeface="Consolas" panose="020B0609020204030204" pitchFamily="49" charset="0"/>
              </a:rPr>
              <a:t>  - name: pre-add Ansible repo key</a:t>
            </a:r>
          </a:p>
          <a:p>
            <a:r>
              <a:rPr lang="en-CA" sz="1100" dirty="0">
                <a:latin typeface="Consolas" panose="020B0609020204030204" pitchFamily="49" charset="0"/>
              </a:rPr>
              <a:t>    </a:t>
            </a:r>
            <a:r>
              <a:rPr lang="en-CA" sz="1100" dirty="0" err="1">
                <a:latin typeface="Consolas" panose="020B0609020204030204" pitchFamily="49" charset="0"/>
              </a:rPr>
              <a:t>apt_key</a:t>
            </a:r>
            <a:r>
              <a:rPr lang="en-CA" sz="1100" dirty="0">
                <a:latin typeface="Consolas" panose="020B0609020204030204" pitchFamily="49" charset="0"/>
              </a:rPr>
              <a:t>:</a:t>
            </a:r>
          </a:p>
          <a:p>
            <a:r>
              <a:rPr lang="en-CA" sz="1100" dirty="0">
                <a:latin typeface="Consolas" panose="020B0609020204030204" pitchFamily="49" charset="0"/>
              </a:rPr>
              <a:t>      </a:t>
            </a:r>
            <a:r>
              <a:rPr lang="en-CA" sz="1100" dirty="0" err="1">
                <a:latin typeface="Consolas" panose="020B0609020204030204" pitchFamily="49" charset="0"/>
              </a:rPr>
              <a:t>keyserver</a:t>
            </a:r>
            <a:r>
              <a:rPr lang="en-CA" sz="1100" dirty="0">
                <a:latin typeface="Consolas" panose="020B0609020204030204" pitchFamily="49" charset="0"/>
              </a:rPr>
              <a:t>: keyserver.ubuntu.com</a:t>
            </a:r>
          </a:p>
          <a:p>
            <a:r>
              <a:rPr lang="en-CA" sz="1100" dirty="0">
                <a:latin typeface="Consolas" panose="020B0609020204030204" pitchFamily="49" charset="0"/>
              </a:rPr>
              <a:t>      id: 93C4A3FD7BB9C367</a:t>
            </a:r>
          </a:p>
          <a:p>
            <a:endParaRPr lang="en-CA" sz="1100" dirty="0">
              <a:latin typeface="Consolas" panose="020B0609020204030204" pitchFamily="49" charset="0"/>
            </a:endParaRPr>
          </a:p>
          <a:p>
            <a:r>
              <a:rPr lang="en-CA" sz="1100" dirty="0">
                <a:latin typeface="Consolas" panose="020B0609020204030204" pitchFamily="49" charset="0"/>
              </a:rPr>
              <a:t>  - name: configure APT repositories</a:t>
            </a:r>
          </a:p>
          <a:p>
            <a:r>
              <a:rPr lang="en-CA" sz="1100" dirty="0">
                <a:latin typeface="Consolas" panose="020B0609020204030204" pitchFamily="49" charset="0"/>
              </a:rPr>
              <a:t>    </a:t>
            </a:r>
            <a:r>
              <a:rPr lang="en-CA" sz="1100" dirty="0" err="1">
                <a:latin typeface="Consolas" panose="020B0609020204030204" pitchFamily="49" charset="0"/>
              </a:rPr>
              <a:t>apt_repository</a:t>
            </a:r>
            <a:r>
              <a:rPr lang="en-CA" sz="1100" dirty="0">
                <a:latin typeface="Consolas" panose="020B0609020204030204" pitchFamily="49" charset="0"/>
              </a:rPr>
              <a:t>:</a:t>
            </a:r>
          </a:p>
          <a:p>
            <a:r>
              <a:rPr lang="en-CA" sz="1100" dirty="0">
                <a:latin typeface="Consolas" panose="020B0609020204030204" pitchFamily="49" charset="0"/>
              </a:rPr>
              <a:t>      repo: "{{ item }}"</a:t>
            </a:r>
          </a:p>
          <a:p>
            <a:r>
              <a:rPr lang="en-CA" sz="1100" dirty="0">
                <a:latin typeface="Consolas" panose="020B0609020204030204" pitchFamily="49" charset="0"/>
              </a:rPr>
              <a:t>      state: present</a:t>
            </a:r>
          </a:p>
          <a:p>
            <a:r>
              <a:rPr lang="en-CA" sz="1100" dirty="0">
                <a:latin typeface="Consolas" panose="020B0609020204030204" pitchFamily="49" charset="0"/>
              </a:rPr>
              <a:t>    loop:</a:t>
            </a:r>
          </a:p>
          <a:p>
            <a:r>
              <a:rPr lang="en-CA" sz="1100" dirty="0">
                <a:latin typeface="Consolas" panose="020B0609020204030204" pitchFamily="49" charset="0"/>
              </a:rPr>
              <a:t>      - "deb http://debian.mirrors.ovh.net/debian stretch main </a:t>
            </a:r>
            <a:r>
              <a:rPr lang="en-CA" sz="1100" dirty="0" err="1">
                <a:latin typeface="Consolas" panose="020B0609020204030204" pitchFamily="49" charset="0"/>
              </a:rPr>
              <a:t>contrib</a:t>
            </a:r>
            <a:r>
              <a:rPr lang="en-CA" sz="1100" dirty="0">
                <a:latin typeface="Consolas" panose="020B0609020204030204" pitchFamily="49" charset="0"/>
              </a:rPr>
              <a:t> non-free"</a:t>
            </a:r>
          </a:p>
          <a:p>
            <a:r>
              <a:rPr lang="en-CA" sz="1100" dirty="0">
                <a:latin typeface="Consolas" panose="020B0609020204030204" pitchFamily="49" charset="0"/>
              </a:rPr>
              <a:t>      - "deb-</a:t>
            </a:r>
            <a:r>
              <a:rPr lang="en-CA" sz="1100" dirty="0" err="1">
                <a:latin typeface="Consolas" panose="020B0609020204030204" pitchFamily="49" charset="0"/>
              </a:rPr>
              <a:t>src</a:t>
            </a:r>
            <a:r>
              <a:rPr lang="en-CA" sz="1100" dirty="0">
                <a:latin typeface="Consolas" panose="020B0609020204030204" pitchFamily="49" charset="0"/>
              </a:rPr>
              <a:t> http://debian.mirrors.ovh.net/debian stretch main </a:t>
            </a:r>
            <a:r>
              <a:rPr lang="en-CA" sz="1100" dirty="0" err="1">
                <a:latin typeface="Consolas" panose="020B0609020204030204" pitchFamily="49" charset="0"/>
              </a:rPr>
              <a:t>contrib</a:t>
            </a:r>
            <a:r>
              <a:rPr lang="en-CA" sz="1100" dirty="0">
                <a:latin typeface="Consolas" panose="020B0609020204030204" pitchFamily="49" charset="0"/>
              </a:rPr>
              <a:t> non-free"</a:t>
            </a:r>
          </a:p>
          <a:p>
            <a:r>
              <a:rPr lang="en-CA" sz="1100" dirty="0">
                <a:latin typeface="Consolas" panose="020B0609020204030204" pitchFamily="49" charset="0"/>
              </a:rPr>
              <a:t>      - "deb http://security.debian.org/ stretch/updates main </a:t>
            </a:r>
            <a:r>
              <a:rPr lang="en-CA" sz="1100" dirty="0" err="1">
                <a:latin typeface="Consolas" panose="020B0609020204030204" pitchFamily="49" charset="0"/>
              </a:rPr>
              <a:t>contrib</a:t>
            </a:r>
            <a:r>
              <a:rPr lang="en-CA" sz="1100" dirty="0">
                <a:latin typeface="Consolas" panose="020B0609020204030204" pitchFamily="49" charset="0"/>
              </a:rPr>
              <a:t> non-free"</a:t>
            </a:r>
          </a:p>
          <a:p>
            <a:r>
              <a:rPr lang="en-CA" sz="1100" dirty="0">
                <a:latin typeface="Consolas" panose="020B0609020204030204" pitchFamily="49" charset="0"/>
              </a:rPr>
              <a:t>      - "deb-</a:t>
            </a:r>
            <a:r>
              <a:rPr lang="en-CA" sz="1100" dirty="0" err="1">
                <a:latin typeface="Consolas" panose="020B0609020204030204" pitchFamily="49" charset="0"/>
              </a:rPr>
              <a:t>src</a:t>
            </a:r>
            <a:r>
              <a:rPr lang="en-CA" sz="1100" dirty="0">
                <a:latin typeface="Consolas" panose="020B0609020204030204" pitchFamily="49" charset="0"/>
              </a:rPr>
              <a:t> http://security.debian.org/ stretch/updates main </a:t>
            </a:r>
            <a:r>
              <a:rPr lang="en-CA" sz="1100" dirty="0" err="1">
                <a:latin typeface="Consolas" panose="020B0609020204030204" pitchFamily="49" charset="0"/>
              </a:rPr>
              <a:t>contrib</a:t>
            </a:r>
            <a:r>
              <a:rPr lang="en-CA" sz="1100" dirty="0">
                <a:latin typeface="Consolas" panose="020B0609020204030204" pitchFamily="49" charset="0"/>
              </a:rPr>
              <a:t> non-free"</a:t>
            </a:r>
          </a:p>
          <a:p>
            <a:r>
              <a:rPr lang="en-CA" sz="1100" dirty="0">
                <a:latin typeface="Consolas" panose="020B0609020204030204" pitchFamily="49" charset="0"/>
              </a:rPr>
              <a:t>      - "deb http://debian.mirrors.ovh.net/debian stretch-updates main </a:t>
            </a:r>
            <a:r>
              <a:rPr lang="en-CA" sz="1100" dirty="0" err="1">
                <a:latin typeface="Consolas" panose="020B0609020204030204" pitchFamily="49" charset="0"/>
              </a:rPr>
              <a:t>contrib</a:t>
            </a:r>
            <a:r>
              <a:rPr lang="en-CA" sz="1100" dirty="0">
                <a:latin typeface="Consolas" panose="020B0609020204030204" pitchFamily="49" charset="0"/>
              </a:rPr>
              <a:t> non-free"</a:t>
            </a:r>
          </a:p>
          <a:p>
            <a:r>
              <a:rPr lang="en-CA" sz="1100" dirty="0">
                <a:latin typeface="Consolas" panose="020B0609020204030204" pitchFamily="49" charset="0"/>
              </a:rPr>
              <a:t>      - "deb-</a:t>
            </a:r>
            <a:r>
              <a:rPr lang="en-CA" sz="1100" dirty="0" err="1">
                <a:latin typeface="Consolas" panose="020B0609020204030204" pitchFamily="49" charset="0"/>
              </a:rPr>
              <a:t>src</a:t>
            </a:r>
            <a:r>
              <a:rPr lang="en-CA" sz="1100" dirty="0">
                <a:latin typeface="Consolas" panose="020B0609020204030204" pitchFamily="49" charset="0"/>
              </a:rPr>
              <a:t> http://debian.mirrors.ovh.net/debian stretch-updates main </a:t>
            </a:r>
            <a:r>
              <a:rPr lang="en-CA" sz="1100" dirty="0" err="1">
                <a:latin typeface="Consolas" panose="020B0609020204030204" pitchFamily="49" charset="0"/>
              </a:rPr>
              <a:t>contrib</a:t>
            </a:r>
            <a:r>
              <a:rPr lang="en-CA" sz="1100" dirty="0">
                <a:latin typeface="Consolas" panose="020B0609020204030204" pitchFamily="49" charset="0"/>
              </a:rPr>
              <a:t> non-free"</a:t>
            </a:r>
          </a:p>
          <a:p>
            <a:r>
              <a:rPr lang="en-CA" sz="1100" dirty="0">
                <a:latin typeface="Consolas" panose="020B0609020204030204" pitchFamily="49" charset="0"/>
              </a:rPr>
              <a:t>      - "deb http://debian.mirrors.ovh.net/debian stretch-backports main </a:t>
            </a:r>
            <a:r>
              <a:rPr lang="en-CA" sz="1100" dirty="0" err="1">
                <a:latin typeface="Consolas" panose="020B0609020204030204" pitchFamily="49" charset="0"/>
              </a:rPr>
              <a:t>contrib</a:t>
            </a:r>
            <a:r>
              <a:rPr lang="en-CA" sz="1100" dirty="0">
                <a:latin typeface="Consolas" panose="020B0609020204030204" pitchFamily="49" charset="0"/>
              </a:rPr>
              <a:t> non-free"</a:t>
            </a:r>
          </a:p>
          <a:p>
            <a:r>
              <a:rPr lang="en-CA" sz="1100" dirty="0">
                <a:latin typeface="Consolas" panose="020B0609020204030204" pitchFamily="49" charset="0"/>
              </a:rPr>
              <a:t>      - "deb-</a:t>
            </a:r>
            <a:r>
              <a:rPr lang="en-CA" sz="1100" dirty="0" err="1">
                <a:latin typeface="Consolas" panose="020B0609020204030204" pitchFamily="49" charset="0"/>
              </a:rPr>
              <a:t>src</a:t>
            </a:r>
            <a:r>
              <a:rPr lang="en-CA" sz="1100" dirty="0">
                <a:latin typeface="Consolas" panose="020B0609020204030204" pitchFamily="49" charset="0"/>
              </a:rPr>
              <a:t> http://debian.mirrors.ovh.net/debian stretch-backports main </a:t>
            </a:r>
            <a:r>
              <a:rPr lang="en-CA" sz="1100" dirty="0" err="1">
                <a:latin typeface="Consolas" panose="020B0609020204030204" pitchFamily="49" charset="0"/>
              </a:rPr>
              <a:t>contrib</a:t>
            </a:r>
            <a:r>
              <a:rPr lang="en-CA" sz="1100" dirty="0">
                <a:latin typeface="Consolas" panose="020B0609020204030204" pitchFamily="49" charset="0"/>
              </a:rPr>
              <a:t> non-free"</a:t>
            </a:r>
          </a:p>
          <a:p>
            <a:r>
              <a:rPr lang="en-CA" sz="1100" dirty="0">
                <a:latin typeface="Consolas" panose="020B0609020204030204" pitchFamily="49" charset="0"/>
              </a:rPr>
              <a:t>      - "deb http://ppa.launchpad.net/ansible/ansible/ubuntu trusty main"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99DBC6-817B-4639-A322-1EF04B136CC8}"/>
              </a:ext>
            </a:extLst>
          </p:cNvPr>
          <p:cNvSpPr txBox="1"/>
          <p:nvPr/>
        </p:nvSpPr>
        <p:spPr>
          <a:xfrm>
            <a:off x="5526896" y="1"/>
            <a:ext cx="3617103" cy="63286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rmAutofit fontScale="77500" lnSpcReduction="20000"/>
          </a:bodyPr>
          <a:lstStyle/>
          <a:p>
            <a:r>
              <a:rPr lang="en-CA" sz="1400" dirty="0">
                <a:latin typeface="Consolas" panose="020B0609020204030204" pitchFamily="49" charset="0"/>
              </a:rPr>
              <a:t> - name: add packages</a:t>
            </a:r>
          </a:p>
          <a:p>
            <a:r>
              <a:rPr lang="en-CA" sz="1400" dirty="0">
                <a:latin typeface="Consolas" panose="020B0609020204030204" pitchFamily="49" charset="0"/>
              </a:rPr>
              <a:t>      package:</a:t>
            </a:r>
          </a:p>
          <a:p>
            <a:r>
              <a:rPr lang="en-CA" sz="1400" dirty="0">
                <a:latin typeface="Consolas" panose="020B0609020204030204" pitchFamily="49" charset="0"/>
              </a:rPr>
              <a:t>      name: "{{ packages }}"</a:t>
            </a:r>
          </a:p>
          <a:p>
            <a:r>
              <a:rPr lang="en-CA" sz="1400" dirty="0">
                <a:latin typeface="Consolas" panose="020B0609020204030204" pitchFamily="49" charset="0"/>
              </a:rPr>
              <a:t>      state: latest</a:t>
            </a:r>
          </a:p>
          <a:p>
            <a:r>
              <a:rPr lang="en-CA" sz="1400" dirty="0">
                <a:latin typeface="Consolas" panose="020B0609020204030204" pitchFamily="49" charset="0"/>
              </a:rPr>
              <a:t>    vars:</a:t>
            </a:r>
          </a:p>
          <a:p>
            <a:r>
              <a:rPr lang="en-CA" sz="1400" dirty="0">
                <a:latin typeface="Consolas" panose="020B0609020204030204" pitchFamily="49" charset="0"/>
              </a:rPr>
              <a:t>      packages:</a:t>
            </a:r>
          </a:p>
          <a:p>
            <a:r>
              <a:rPr lang="en-CA" sz="1400" dirty="0">
                <a:latin typeface="Consolas" panose="020B0609020204030204" pitchFamily="49" charset="0"/>
              </a:rPr>
              <a:t>        - ansible</a:t>
            </a:r>
          </a:p>
          <a:p>
            <a:r>
              <a:rPr lang="en-CA" sz="1400" dirty="0">
                <a:latin typeface="Consolas" panose="020B0609020204030204" pitchFamily="49" charset="0"/>
              </a:rPr>
              <a:t>        - apt-</a:t>
            </a:r>
            <a:r>
              <a:rPr lang="en-CA" sz="1400" dirty="0" err="1">
                <a:latin typeface="Consolas" panose="020B0609020204030204" pitchFamily="49" charset="0"/>
              </a:rPr>
              <a:t>listchanges</a:t>
            </a:r>
            <a:endParaRPr lang="en-CA" sz="1400" dirty="0">
              <a:latin typeface="Consolas" panose="020B0609020204030204" pitchFamily="49" charset="0"/>
            </a:endParaRPr>
          </a:p>
          <a:p>
            <a:r>
              <a:rPr lang="en-CA" sz="1400" dirty="0">
                <a:latin typeface="Consolas" panose="020B0609020204030204" pitchFamily="49" charset="0"/>
              </a:rPr>
              <a:t>        - bash-completion</a:t>
            </a:r>
          </a:p>
          <a:p>
            <a:r>
              <a:rPr lang="en-CA" sz="1400" dirty="0">
                <a:latin typeface="Consolas" panose="020B0609020204030204" pitchFamily="49" charset="0"/>
              </a:rPr>
              <a:t>        - bind9-host</a:t>
            </a:r>
          </a:p>
          <a:p>
            <a:r>
              <a:rPr lang="en-CA" sz="1400" dirty="0">
                <a:latin typeface="Consolas" panose="020B0609020204030204" pitchFamily="49" charset="0"/>
              </a:rPr>
              <a:t>        - </a:t>
            </a:r>
            <a:r>
              <a:rPr lang="en-CA" sz="1400" dirty="0" err="1">
                <a:latin typeface="Consolas" panose="020B0609020204030204" pitchFamily="49" charset="0"/>
              </a:rPr>
              <a:t>binutils</a:t>
            </a:r>
            <a:endParaRPr lang="en-CA" sz="1400" dirty="0">
              <a:latin typeface="Consolas" panose="020B0609020204030204" pitchFamily="49" charset="0"/>
            </a:endParaRPr>
          </a:p>
          <a:p>
            <a:r>
              <a:rPr lang="en-CA" sz="1400" dirty="0">
                <a:latin typeface="Consolas" panose="020B0609020204030204" pitchFamily="49" charset="0"/>
              </a:rPr>
              <a:t>        - </a:t>
            </a:r>
            <a:r>
              <a:rPr lang="en-CA" sz="1400" dirty="0" err="1">
                <a:latin typeface="Consolas" panose="020B0609020204030204" pitchFamily="49" charset="0"/>
              </a:rPr>
              <a:t>bsd-mailx</a:t>
            </a:r>
            <a:endParaRPr lang="en-CA" sz="1400" dirty="0">
              <a:latin typeface="Consolas" panose="020B0609020204030204" pitchFamily="49" charset="0"/>
            </a:endParaRPr>
          </a:p>
          <a:p>
            <a:r>
              <a:rPr lang="en-CA" sz="1400" dirty="0">
                <a:latin typeface="Consolas" panose="020B0609020204030204" pitchFamily="49" charset="0"/>
              </a:rPr>
              <a:t>        - </a:t>
            </a:r>
            <a:r>
              <a:rPr lang="en-CA" sz="1400" dirty="0" err="1">
                <a:latin typeface="Consolas" panose="020B0609020204030204" pitchFamily="49" charset="0"/>
              </a:rPr>
              <a:t>certbot</a:t>
            </a:r>
            <a:endParaRPr lang="en-CA" sz="1400" dirty="0">
              <a:latin typeface="Consolas" panose="020B0609020204030204" pitchFamily="49" charset="0"/>
            </a:endParaRPr>
          </a:p>
          <a:p>
            <a:r>
              <a:rPr lang="en-CA" sz="1400" dirty="0">
                <a:latin typeface="Consolas" panose="020B0609020204030204" pitchFamily="49" charset="0"/>
              </a:rPr>
              <a:t>        - </a:t>
            </a:r>
            <a:r>
              <a:rPr lang="en-CA" sz="1400" dirty="0" err="1">
                <a:latin typeface="Consolas" panose="020B0609020204030204" pitchFamily="49" charset="0"/>
              </a:rPr>
              <a:t>cpp</a:t>
            </a:r>
            <a:endParaRPr lang="en-CA" sz="1400" dirty="0">
              <a:latin typeface="Consolas" panose="020B0609020204030204" pitchFamily="49" charset="0"/>
            </a:endParaRPr>
          </a:p>
          <a:p>
            <a:r>
              <a:rPr lang="en-CA" sz="1400" dirty="0">
                <a:latin typeface="Consolas" panose="020B0609020204030204" pitchFamily="49" charset="0"/>
              </a:rPr>
              <a:t>        - curl</a:t>
            </a:r>
          </a:p>
          <a:p>
            <a:r>
              <a:rPr lang="en-CA" sz="1400" dirty="0">
                <a:latin typeface="Consolas" panose="020B0609020204030204" pitchFamily="49" charset="0"/>
              </a:rPr>
              <a:t>        - </a:t>
            </a:r>
            <a:r>
              <a:rPr lang="en-CA" sz="1400" dirty="0" err="1">
                <a:latin typeface="Consolas" panose="020B0609020204030204" pitchFamily="49" charset="0"/>
              </a:rPr>
              <a:t>dnsutils</a:t>
            </a:r>
            <a:endParaRPr lang="en-CA" sz="1400" dirty="0">
              <a:latin typeface="Consolas" panose="020B0609020204030204" pitchFamily="49" charset="0"/>
            </a:endParaRPr>
          </a:p>
          <a:p>
            <a:r>
              <a:rPr lang="en-CA" sz="1400" dirty="0">
                <a:latin typeface="Consolas" panose="020B0609020204030204" pitchFamily="49" charset="0"/>
              </a:rPr>
              <a:t>        - less</a:t>
            </a:r>
          </a:p>
          <a:p>
            <a:r>
              <a:rPr lang="en-CA" sz="1400" dirty="0">
                <a:latin typeface="Consolas" panose="020B0609020204030204" pitchFamily="49" charset="0"/>
              </a:rPr>
              <a:t>        - locales-all</a:t>
            </a:r>
          </a:p>
          <a:p>
            <a:r>
              <a:rPr lang="en-CA" sz="1400" dirty="0">
                <a:latin typeface="Consolas" panose="020B0609020204030204" pitchFamily="49" charset="0"/>
              </a:rPr>
              <a:t>        - locate</a:t>
            </a:r>
          </a:p>
          <a:p>
            <a:r>
              <a:rPr lang="en-CA" sz="1400" dirty="0">
                <a:latin typeface="Consolas" panose="020B0609020204030204" pitchFamily="49" charset="0"/>
              </a:rPr>
              <a:t>        - </a:t>
            </a:r>
            <a:r>
              <a:rPr lang="en-CA" sz="1400" dirty="0" err="1">
                <a:latin typeface="Consolas" panose="020B0609020204030204" pitchFamily="49" charset="0"/>
              </a:rPr>
              <a:t>mtr</a:t>
            </a:r>
            <a:r>
              <a:rPr lang="en-CA" sz="1400" dirty="0">
                <a:latin typeface="Consolas" panose="020B0609020204030204" pitchFamily="49" charset="0"/>
              </a:rPr>
              <a:t>-tiny</a:t>
            </a:r>
          </a:p>
          <a:p>
            <a:r>
              <a:rPr lang="en-CA" sz="1400" dirty="0">
                <a:latin typeface="Consolas" panose="020B0609020204030204" pitchFamily="49" charset="0"/>
              </a:rPr>
              <a:t>        - </a:t>
            </a:r>
            <a:r>
              <a:rPr lang="en-CA" sz="1400" dirty="0" err="1">
                <a:latin typeface="Consolas" panose="020B0609020204030204" pitchFamily="49" charset="0"/>
              </a:rPr>
              <a:t>ncdu</a:t>
            </a:r>
            <a:endParaRPr lang="en-CA" sz="1400" dirty="0">
              <a:latin typeface="Consolas" panose="020B0609020204030204" pitchFamily="49" charset="0"/>
            </a:endParaRPr>
          </a:p>
          <a:p>
            <a:r>
              <a:rPr lang="en-CA" sz="1400" dirty="0">
                <a:latin typeface="Consolas" panose="020B0609020204030204" pitchFamily="49" charset="0"/>
              </a:rPr>
              <a:t>        - </a:t>
            </a:r>
            <a:r>
              <a:rPr lang="en-CA" sz="1400" dirty="0" err="1">
                <a:latin typeface="Consolas" panose="020B0609020204030204" pitchFamily="49" charset="0"/>
              </a:rPr>
              <a:t>needrestart</a:t>
            </a:r>
            <a:endParaRPr lang="en-CA" sz="1400" dirty="0">
              <a:latin typeface="Consolas" panose="020B0609020204030204" pitchFamily="49" charset="0"/>
            </a:endParaRPr>
          </a:p>
          <a:p>
            <a:r>
              <a:rPr lang="en-CA" sz="1400" dirty="0">
                <a:latin typeface="Consolas" panose="020B0609020204030204" pitchFamily="49" charset="0"/>
              </a:rPr>
              <a:t>        - </a:t>
            </a:r>
            <a:r>
              <a:rPr lang="en-CA" sz="1400" dirty="0" err="1">
                <a:latin typeface="Consolas" panose="020B0609020204030204" pitchFamily="49" charset="0"/>
              </a:rPr>
              <a:t>netcat-openbsd</a:t>
            </a:r>
            <a:endParaRPr lang="en-CA" sz="1400" dirty="0">
              <a:latin typeface="Consolas" panose="020B0609020204030204" pitchFamily="49" charset="0"/>
            </a:endParaRPr>
          </a:p>
          <a:p>
            <a:r>
              <a:rPr lang="en-CA" sz="1400" dirty="0">
                <a:latin typeface="Consolas" panose="020B0609020204030204" pitchFamily="49" charset="0"/>
              </a:rPr>
              <a:t>        - </a:t>
            </a:r>
            <a:r>
              <a:rPr lang="en-CA" sz="1400" dirty="0" err="1">
                <a:latin typeface="Consolas" panose="020B0609020204030204" pitchFamily="49" charset="0"/>
              </a:rPr>
              <a:t>netselect</a:t>
            </a:r>
            <a:endParaRPr lang="en-CA" sz="1400" dirty="0">
              <a:latin typeface="Consolas" panose="020B0609020204030204" pitchFamily="49" charset="0"/>
            </a:endParaRPr>
          </a:p>
          <a:p>
            <a:r>
              <a:rPr lang="en-CA" sz="1400" dirty="0">
                <a:latin typeface="Consolas" panose="020B0609020204030204" pitchFamily="49" charset="0"/>
              </a:rPr>
              <a:t>        - </a:t>
            </a:r>
            <a:r>
              <a:rPr lang="en-CA" sz="1400" dirty="0" err="1">
                <a:latin typeface="Consolas" panose="020B0609020204030204" pitchFamily="49" charset="0"/>
              </a:rPr>
              <a:t>netselect</a:t>
            </a:r>
            <a:r>
              <a:rPr lang="en-CA" sz="1400" dirty="0">
                <a:latin typeface="Consolas" panose="020B0609020204030204" pitchFamily="49" charset="0"/>
              </a:rPr>
              <a:t>-apt</a:t>
            </a:r>
          </a:p>
          <a:p>
            <a:r>
              <a:rPr lang="en-CA" sz="1400" dirty="0">
                <a:latin typeface="Consolas" panose="020B0609020204030204" pitchFamily="49" charset="0"/>
              </a:rPr>
              <a:t>        - </a:t>
            </a:r>
            <a:r>
              <a:rPr lang="en-CA" sz="1400" dirty="0" err="1">
                <a:latin typeface="Consolas" panose="020B0609020204030204" pitchFamily="49" charset="0"/>
              </a:rPr>
              <a:t>perl</a:t>
            </a:r>
            <a:endParaRPr lang="en-CA" sz="1400" dirty="0">
              <a:latin typeface="Consolas" panose="020B0609020204030204" pitchFamily="49" charset="0"/>
            </a:endParaRPr>
          </a:p>
          <a:p>
            <a:r>
              <a:rPr lang="en-CA" sz="1400" dirty="0">
                <a:latin typeface="Consolas" panose="020B0609020204030204" pitchFamily="49" charset="0"/>
              </a:rPr>
              <a:t>        - postfix</a:t>
            </a:r>
          </a:p>
          <a:p>
            <a:r>
              <a:rPr lang="en-CA" sz="1400" dirty="0">
                <a:latin typeface="Consolas" panose="020B0609020204030204" pitchFamily="49" charset="0"/>
              </a:rPr>
              <a:t>        - postfix-doc</a:t>
            </a:r>
          </a:p>
          <a:p>
            <a:r>
              <a:rPr lang="en-CA" sz="1400" dirty="0">
                <a:latin typeface="Consolas" panose="020B0609020204030204" pitchFamily="49" charset="0"/>
              </a:rPr>
              <a:t>        - postfix-</a:t>
            </a:r>
            <a:r>
              <a:rPr lang="en-CA" sz="1400" dirty="0" err="1">
                <a:latin typeface="Consolas" panose="020B0609020204030204" pitchFamily="49" charset="0"/>
              </a:rPr>
              <a:t>pcre</a:t>
            </a:r>
            <a:endParaRPr lang="en-CA" sz="1400" dirty="0">
              <a:latin typeface="Consolas" panose="020B0609020204030204" pitchFamily="49" charset="0"/>
            </a:endParaRPr>
          </a:p>
          <a:p>
            <a:r>
              <a:rPr lang="en-CA" sz="1400" dirty="0">
                <a:latin typeface="Consolas" panose="020B0609020204030204" pitchFamily="49" charset="0"/>
              </a:rPr>
              <a:t>        - postfix-</a:t>
            </a:r>
            <a:r>
              <a:rPr lang="en-CA" sz="1400" dirty="0" err="1">
                <a:latin typeface="Consolas" panose="020B0609020204030204" pitchFamily="49" charset="0"/>
              </a:rPr>
              <a:t>sqlite</a:t>
            </a:r>
            <a:endParaRPr lang="en-CA" sz="1400" dirty="0">
              <a:latin typeface="Consolas" panose="020B0609020204030204" pitchFamily="49" charset="0"/>
            </a:endParaRPr>
          </a:p>
          <a:p>
            <a:r>
              <a:rPr lang="en-CA" sz="1400" dirty="0">
                <a:latin typeface="Consolas" panose="020B0609020204030204" pitchFamily="49" charset="0"/>
              </a:rPr>
              <a:t>        - </a:t>
            </a:r>
            <a:r>
              <a:rPr lang="en-CA" sz="1400" dirty="0" err="1">
                <a:latin typeface="Consolas" panose="020B0609020204030204" pitchFamily="49" charset="0"/>
              </a:rPr>
              <a:t>psmisc</a:t>
            </a:r>
            <a:endParaRPr lang="en-CA" sz="1400" dirty="0">
              <a:latin typeface="Consolas" panose="020B0609020204030204" pitchFamily="49" charset="0"/>
            </a:endParaRPr>
          </a:p>
          <a:p>
            <a:r>
              <a:rPr lang="en-CA" sz="1400" dirty="0">
                <a:latin typeface="Consolas" panose="020B0609020204030204" pitchFamily="49" charset="0"/>
              </a:rPr>
              <a:t>        - </a:t>
            </a:r>
            <a:r>
              <a:rPr lang="en-CA" sz="1400" dirty="0" err="1">
                <a:latin typeface="Consolas" panose="020B0609020204030204" pitchFamily="49" charset="0"/>
              </a:rPr>
              <a:t>psutils</a:t>
            </a:r>
            <a:endParaRPr lang="en-CA" sz="1400" dirty="0">
              <a:latin typeface="Consolas" panose="020B0609020204030204" pitchFamily="49" charset="0"/>
            </a:endParaRPr>
          </a:p>
          <a:p>
            <a:r>
              <a:rPr lang="en-CA" sz="1400" dirty="0">
                <a:latin typeface="Consolas" panose="020B0609020204030204" pitchFamily="49" charset="0"/>
              </a:rPr>
              <a:t>        - python-apt-common</a:t>
            </a:r>
          </a:p>
          <a:p>
            <a:r>
              <a:rPr lang="en-CA" sz="1400" dirty="0">
                <a:latin typeface="Consolas" panose="020B0609020204030204" pitchFamily="49" charset="0"/>
              </a:rPr>
              <a:t>        - python3-apt</a:t>
            </a:r>
          </a:p>
          <a:p>
            <a:r>
              <a:rPr lang="en-CA" sz="1400" dirty="0">
                <a:latin typeface="Consolas" panose="020B0609020204030204" pitchFamily="49" charset="0"/>
              </a:rPr>
              <a:t>        - </a:t>
            </a:r>
            <a:r>
              <a:rPr lang="en-CA" sz="1400" dirty="0" err="1">
                <a:latin typeface="Consolas" panose="020B0609020204030204" pitchFamily="49" charset="0"/>
              </a:rPr>
              <a:t>rcs</a:t>
            </a:r>
            <a:endParaRPr lang="en-CA" sz="1400" dirty="0">
              <a:latin typeface="Consolas" panose="020B0609020204030204" pitchFamily="49" charset="0"/>
            </a:endParaRPr>
          </a:p>
          <a:p>
            <a:r>
              <a:rPr lang="en-CA" sz="1400" dirty="0">
                <a:latin typeface="Consolas" panose="020B0609020204030204" pitchFamily="49" charset="0"/>
              </a:rPr>
              <a:t>        - </a:t>
            </a:r>
            <a:r>
              <a:rPr lang="en-CA" sz="1400" dirty="0" err="1">
                <a:latin typeface="Consolas" panose="020B0609020204030204" pitchFamily="49" charset="0"/>
              </a:rPr>
              <a:t>swaks</a:t>
            </a:r>
            <a:endParaRPr lang="en-CA" sz="1400" dirty="0">
              <a:latin typeface="Consolas" panose="020B0609020204030204" pitchFamily="49" charset="0"/>
            </a:endParaRPr>
          </a:p>
          <a:p>
            <a:r>
              <a:rPr lang="en-CA" sz="1400" dirty="0">
                <a:latin typeface="Consolas" panose="020B0609020204030204" pitchFamily="49" charset="0"/>
              </a:rPr>
              <a:t>        - unattended-upgrades</a:t>
            </a:r>
          </a:p>
          <a:p>
            <a:r>
              <a:rPr lang="en-CA" sz="1400" dirty="0">
                <a:latin typeface="Consolas" panose="020B0609020204030204" pitchFamily="49" charset="0"/>
              </a:rPr>
              <a:t>        - vim-</a:t>
            </a:r>
            <a:r>
              <a:rPr lang="en-CA" sz="1400" dirty="0" err="1">
                <a:latin typeface="Consolas" panose="020B0609020204030204" pitchFamily="49" charset="0"/>
              </a:rPr>
              <a:t>nox</a:t>
            </a:r>
            <a:endParaRPr lang="en-CA" sz="1400" dirty="0">
              <a:latin typeface="Consolas" panose="020B0609020204030204" pitchFamily="49" charset="0"/>
            </a:endParaRPr>
          </a:p>
          <a:p>
            <a:r>
              <a:rPr lang="en-CA" sz="1400" dirty="0">
                <a:latin typeface="Consolas" panose="020B0609020204030204" pitchFamily="49" charset="0"/>
              </a:rPr>
              <a:t>        - </a:t>
            </a:r>
            <a:r>
              <a:rPr lang="en-CA" sz="1400" dirty="0" err="1">
                <a:latin typeface="Consolas" panose="020B0609020204030204" pitchFamily="49" charset="0"/>
              </a:rPr>
              <a:t>xz-utils</a:t>
            </a:r>
            <a:endParaRPr lang="en-CA" sz="1400" dirty="0">
              <a:latin typeface="Consolas" panose="020B0609020204030204" pitchFamily="49" charset="0"/>
            </a:endParaRPr>
          </a:p>
          <a:p>
            <a:r>
              <a:rPr lang="en-CA" sz="1400" dirty="0">
                <a:latin typeface="Consolas" panose="020B0609020204030204" pitchFamily="49" charset="0"/>
              </a:rPr>
              <a:t>        - git</a:t>
            </a:r>
          </a:p>
          <a:p>
            <a:r>
              <a:rPr lang="en-CA" sz="1400" dirty="0">
                <a:latin typeface="Consolas" panose="020B0609020204030204" pitchFamily="49" charset="0"/>
              </a:rPr>
              <a:t>        - </a:t>
            </a:r>
            <a:r>
              <a:rPr lang="en-CA" sz="1400" dirty="0" err="1">
                <a:latin typeface="Consolas" panose="020B0609020204030204" pitchFamily="49" charset="0"/>
              </a:rPr>
              <a:t>rsync</a:t>
            </a:r>
            <a:endParaRPr lang="en-CA" sz="1400" dirty="0">
              <a:latin typeface="Consolas" panose="020B0609020204030204" pitchFamily="49" charset="0"/>
            </a:endParaRPr>
          </a:p>
          <a:p>
            <a:endParaRPr lang="en-CA" sz="1400" dirty="0">
              <a:latin typeface="Consolas" panose="020B0609020204030204" pitchFamily="49" charset="0"/>
            </a:endParaRPr>
          </a:p>
          <a:p>
            <a:r>
              <a:rPr lang="en-CA" sz="1400" dirty="0">
                <a:latin typeface="Consolas" panose="020B0609020204030204" pitchFamily="49" charset="0"/>
              </a:rPr>
              <a:t># </a:t>
            </a:r>
            <a:r>
              <a:rPr lang="en-CA" sz="1400" dirty="0" err="1">
                <a:latin typeface="Consolas" panose="020B0609020204030204" pitchFamily="49" charset="0"/>
              </a:rPr>
              <a:t>vim:set</a:t>
            </a:r>
            <a:r>
              <a:rPr lang="en-CA" sz="1400" dirty="0">
                <a:latin typeface="Consolas" panose="020B0609020204030204" pitchFamily="49" charset="0"/>
              </a:rPr>
              <a:t> </a:t>
            </a:r>
            <a:r>
              <a:rPr lang="en-CA" sz="1400" dirty="0" err="1">
                <a:latin typeface="Consolas" panose="020B0609020204030204" pitchFamily="49" charset="0"/>
              </a:rPr>
              <a:t>ts</a:t>
            </a:r>
            <a:r>
              <a:rPr lang="en-CA" sz="1400" dirty="0">
                <a:latin typeface="Consolas" panose="020B0609020204030204" pitchFamily="49" charset="0"/>
              </a:rPr>
              <a:t>=2 </a:t>
            </a:r>
            <a:r>
              <a:rPr lang="en-CA" sz="1400" dirty="0" err="1">
                <a:latin typeface="Consolas" panose="020B0609020204030204" pitchFamily="49" charset="0"/>
              </a:rPr>
              <a:t>sw</a:t>
            </a:r>
            <a:r>
              <a:rPr lang="en-CA" sz="1400" dirty="0">
                <a:latin typeface="Consolas" panose="020B0609020204030204" pitchFamily="49" charset="0"/>
              </a:rPr>
              <a:t>=2 et nu ai </a:t>
            </a:r>
            <a:r>
              <a:rPr lang="en-CA" sz="1400" dirty="0" err="1">
                <a:latin typeface="Consolas" panose="020B0609020204030204" pitchFamily="49" charset="0"/>
              </a:rPr>
              <a:t>si</a:t>
            </a:r>
            <a:r>
              <a:rPr lang="en-CA" sz="1400" dirty="0">
                <a:latin typeface="Consolas" panose="020B0609020204030204" pitchFamily="49" charset="0"/>
              </a:rPr>
              <a:t> </a:t>
            </a:r>
            <a:r>
              <a:rPr lang="en-CA" sz="1400" dirty="0" err="1">
                <a:latin typeface="Consolas" panose="020B0609020204030204" pitchFamily="49" charset="0"/>
              </a:rPr>
              <a:t>cursorcolumn</a:t>
            </a:r>
            <a:r>
              <a:rPr lang="en-CA" sz="1400" dirty="0">
                <a:latin typeface="Consolas" panose="020B0609020204030204" pitchFamily="49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737369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0881D-5EB7-4801-97CA-D8C2C1DB4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2019-Oct-08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3676B-4158-4D21-9908-64E94EB37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October 2019 MUUG General Meeting:</a:t>
            </a:r>
            <a:br>
              <a:rPr lang="en-CA"/>
            </a:br>
            <a:r>
              <a:rPr lang="en-CA"/>
              <a:t>Email Header Rewriting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B5F21-EFC0-4E4B-88AD-0B6E9836D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13</a:t>
            </a:fld>
            <a:endParaRPr lang="en-C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FFC2C4-5F8D-457F-8BB2-677556DDF6F3}"/>
              </a:ext>
            </a:extLst>
          </p:cNvPr>
          <p:cNvSpPr txBox="1"/>
          <p:nvPr/>
        </p:nvSpPr>
        <p:spPr>
          <a:xfrm>
            <a:off x="0" y="1"/>
            <a:ext cx="9143999" cy="6328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>
                <a:latin typeface="Consolas" panose="020B0609020204030204" pitchFamily="49" charset="0"/>
              </a:rPr>
              <a:t>root@lon</a:t>
            </a:r>
            <a:r>
              <a:rPr lang="en-CA" dirty="0">
                <a:latin typeface="Consolas" panose="020B0609020204030204" pitchFamily="49" charset="0"/>
              </a:rPr>
              <a:t>:/</a:t>
            </a:r>
            <a:r>
              <a:rPr lang="en-CA" dirty="0" err="1">
                <a:latin typeface="Consolas" panose="020B0609020204030204" pitchFamily="49" charset="0"/>
              </a:rPr>
              <a:t>etc</a:t>
            </a:r>
            <a:r>
              <a:rPr lang="en-CA" dirty="0">
                <a:latin typeface="Consolas" panose="020B0609020204030204" pitchFamily="49" charset="0"/>
              </a:rPr>
              <a:t>/ansible/playbooks# cat </a:t>
            </a:r>
            <a:r>
              <a:rPr lang="en-CA" dirty="0" err="1">
                <a:latin typeface="Consolas" panose="020B0609020204030204" pitchFamily="49" charset="0"/>
              </a:rPr>
              <a:t>all.yml</a:t>
            </a:r>
            <a:r>
              <a:rPr lang="en-CA" dirty="0">
                <a:latin typeface="Consolas" panose="020B0609020204030204" pitchFamily="49" charset="0"/>
              </a:rPr>
              <a:t> </a:t>
            </a:r>
          </a:p>
          <a:p>
            <a:r>
              <a:rPr lang="en-CA" dirty="0">
                <a:latin typeface="Consolas" panose="020B0609020204030204" pitchFamily="49" charset="0"/>
              </a:rPr>
              <a:t>---</a:t>
            </a:r>
          </a:p>
          <a:p>
            <a:r>
              <a:rPr lang="en-CA" dirty="0">
                <a:latin typeface="Consolas" panose="020B0609020204030204" pitchFamily="49" charset="0"/>
              </a:rPr>
              <a:t>- hosts: all</a:t>
            </a:r>
          </a:p>
          <a:p>
            <a:r>
              <a:rPr lang="en-CA" dirty="0">
                <a:latin typeface="Consolas" panose="020B0609020204030204" pitchFamily="49" charset="0"/>
              </a:rPr>
              <a:t>  </a:t>
            </a:r>
            <a:r>
              <a:rPr lang="en-CA" dirty="0" err="1">
                <a:latin typeface="Consolas" panose="020B0609020204030204" pitchFamily="49" charset="0"/>
              </a:rPr>
              <a:t>gather_facts</a:t>
            </a:r>
            <a:r>
              <a:rPr lang="en-CA" dirty="0">
                <a:latin typeface="Consolas" panose="020B0609020204030204" pitchFamily="49" charset="0"/>
              </a:rPr>
              <a:t>: false</a:t>
            </a:r>
          </a:p>
          <a:p>
            <a:endParaRPr lang="en-CA" dirty="0">
              <a:latin typeface="Consolas" panose="020B0609020204030204" pitchFamily="49" charset="0"/>
            </a:endParaRPr>
          </a:p>
          <a:p>
            <a:r>
              <a:rPr lang="en-CA" dirty="0">
                <a:latin typeface="Consolas" panose="020B0609020204030204" pitchFamily="49" charset="0"/>
              </a:rPr>
              <a:t>- name: SSH keys</a:t>
            </a:r>
          </a:p>
          <a:p>
            <a:r>
              <a:rPr lang="en-CA" dirty="0">
                <a:latin typeface="Consolas" panose="020B0609020204030204" pitchFamily="49" charset="0"/>
              </a:rPr>
              <a:t>  </a:t>
            </a:r>
            <a:r>
              <a:rPr lang="en-CA" dirty="0" err="1">
                <a:latin typeface="Consolas" panose="020B0609020204030204" pitchFamily="49" charset="0"/>
              </a:rPr>
              <a:t>import_playbook</a:t>
            </a:r>
            <a:r>
              <a:rPr lang="en-CA" dirty="0">
                <a:latin typeface="Consolas" panose="020B0609020204030204" pitchFamily="49" charset="0"/>
              </a:rPr>
              <a:t>: </a:t>
            </a:r>
            <a:r>
              <a:rPr lang="en-CA" dirty="0" err="1">
                <a:latin typeface="Consolas" panose="020B0609020204030204" pitchFamily="49" charset="0"/>
              </a:rPr>
              <a:t>ssh-keys.yml</a:t>
            </a:r>
            <a:endParaRPr lang="en-CA" dirty="0">
              <a:latin typeface="Consolas" panose="020B0609020204030204" pitchFamily="49" charset="0"/>
            </a:endParaRPr>
          </a:p>
          <a:p>
            <a:endParaRPr lang="en-CA" dirty="0">
              <a:latin typeface="Consolas" panose="020B0609020204030204" pitchFamily="49" charset="0"/>
            </a:endParaRPr>
          </a:p>
          <a:p>
            <a:r>
              <a:rPr lang="en-CA" dirty="0">
                <a:latin typeface="Consolas" panose="020B0609020204030204" pitchFamily="49" charset="0"/>
              </a:rPr>
              <a:t>- name: APT packages</a:t>
            </a:r>
          </a:p>
          <a:p>
            <a:r>
              <a:rPr lang="en-CA" dirty="0">
                <a:latin typeface="Consolas" panose="020B0609020204030204" pitchFamily="49" charset="0"/>
              </a:rPr>
              <a:t>  </a:t>
            </a:r>
            <a:r>
              <a:rPr lang="en-CA" dirty="0" err="1">
                <a:latin typeface="Consolas" panose="020B0609020204030204" pitchFamily="49" charset="0"/>
              </a:rPr>
              <a:t>import_playbook</a:t>
            </a:r>
            <a:r>
              <a:rPr lang="en-CA" dirty="0">
                <a:latin typeface="Consolas" panose="020B0609020204030204" pitchFamily="49" charset="0"/>
              </a:rPr>
              <a:t>: </a:t>
            </a:r>
            <a:r>
              <a:rPr lang="en-CA" dirty="0" err="1">
                <a:latin typeface="Consolas" panose="020B0609020204030204" pitchFamily="49" charset="0"/>
              </a:rPr>
              <a:t>packages.yml</a:t>
            </a:r>
            <a:endParaRPr lang="en-CA" dirty="0">
              <a:latin typeface="Consolas" panose="020B0609020204030204" pitchFamily="49" charset="0"/>
            </a:endParaRPr>
          </a:p>
          <a:p>
            <a:endParaRPr lang="en-CA" dirty="0">
              <a:latin typeface="Consolas" panose="020B0609020204030204" pitchFamily="49" charset="0"/>
            </a:endParaRPr>
          </a:p>
          <a:p>
            <a:r>
              <a:rPr lang="en-CA" dirty="0">
                <a:latin typeface="Consolas" panose="020B0609020204030204" pitchFamily="49" charset="0"/>
              </a:rPr>
              <a:t>- name: make network settings static ## still done by hand</a:t>
            </a:r>
          </a:p>
          <a:p>
            <a:r>
              <a:rPr lang="en-CA" dirty="0">
                <a:latin typeface="Consolas" panose="020B0609020204030204" pitchFamily="49" charset="0"/>
              </a:rPr>
              <a:t>  </a:t>
            </a:r>
            <a:r>
              <a:rPr lang="en-CA" dirty="0" err="1">
                <a:latin typeface="Consolas" panose="020B0609020204030204" pitchFamily="49" charset="0"/>
              </a:rPr>
              <a:t>import_playbook</a:t>
            </a:r>
            <a:r>
              <a:rPr lang="en-CA" dirty="0">
                <a:latin typeface="Consolas" panose="020B0609020204030204" pitchFamily="49" charset="0"/>
              </a:rPr>
              <a:t>: </a:t>
            </a:r>
            <a:r>
              <a:rPr lang="en-CA" dirty="0" err="1">
                <a:latin typeface="Consolas" panose="020B0609020204030204" pitchFamily="49" charset="0"/>
              </a:rPr>
              <a:t>network.yml</a:t>
            </a:r>
            <a:endParaRPr lang="en-CA" dirty="0">
              <a:latin typeface="Consolas" panose="020B0609020204030204" pitchFamily="49" charset="0"/>
            </a:endParaRPr>
          </a:p>
          <a:p>
            <a:endParaRPr lang="en-CA" dirty="0">
              <a:latin typeface="Consolas" panose="020B0609020204030204" pitchFamily="49" charset="0"/>
            </a:endParaRPr>
          </a:p>
          <a:p>
            <a:r>
              <a:rPr lang="en-CA" dirty="0">
                <a:latin typeface="Consolas" panose="020B0609020204030204" pitchFamily="49" charset="0"/>
              </a:rPr>
              <a:t>- name: force all Postfix variables</a:t>
            </a:r>
          </a:p>
          <a:p>
            <a:r>
              <a:rPr lang="en-CA" dirty="0">
                <a:latin typeface="Consolas" panose="020B0609020204030204" pitchFamily="49" charset="0"/>
              </a:rPr>
              <a:t>  </a:t>
            </a:r>
            <a:r>
              <a:rPr lang="en-CA" dirty="0" err="1">
                <a:latin typeface="Consolas" panose="020B0609020204030204" pitchFamily="49" charset="0"/>
              </a:rPr>
              <a:t>import_playbook</a:t>
            </a:r>
            <a:r>
              <a:rPr lang="en-CA" dirty="0">
                <a:latin typeface="Consolas" panose="020B0609020204030204" pitchFamily="49" charset="0"/>
              </a:rPr>
              <a:t>: </a:t>
            </a:r>
            <a:r>
              <a:rPr lang="en-CA" dirty="0" err="1">
                <a:latin typeface="Consolas" panose="020B0609020204030204" pitchFamily="49" charset="0"/>
              </a:rPr>
              <a:t>postfix.yml</a:t>
            </a:r>
            <a:endParaRPr lang="en-CA" dirty="0">
              <a:latin typeface="Consolas" panose="020B0609020204030204" pitchFamily="49" charset="0"/>
            </a:endParaRPr>
          </a:p>
          <a:p>
            <a:endParaRPr lang="en-CA" dirty="0">
              <a:latin typeface="Consolas" panose="020B0609020204030204" pitchFamily="49" charset="0"/>
            </a:endParaRPr>
          </a:p>
          <a:p>
            <a:r>
              <a:rPr lang="en-CA" dirty="0">
                <a:latin typeface="Consolas" panose="020B0609020204030204" pitchFamily="49" charset="0"/>
              </a:rPr>
              <a:t>- name: sync servers</a:t>
            </a:r>
          </a:p>
          <a:p>
            <a:r>
              <a:rPr lang="en-CA" dirty="0">
                <a:latin typeface="Consolas" panose="020B0609020204030204" pitchFamily="49" charset="0"/>
              </a:rPr>
              <a:t>  </a:t>
            </a:r>
            <a:r>
              <a:rPr lang="en-CA" dirty="0" err="1">
                <a:latin typeface="Consolas" panose="020B0609020204030204" pitchFamily="49" charset="0"/>
              </a:rPr>
              <a:t>import_playbook</a:t>
            </a:r>
            <a:r>
              <a:rPr lang="en-CA" dirty="0">
                <a:latin typeface="Consolas" panose="020B0609020204030204" pitchFamily="49" charset="0"/>
              </a:rPr>
              <a:t>: </a:t>
            </a:r>
            <a:r>
              <a:rPr lang="en-CA" dirty="0" err="1">
                <a:latin typeface="Consolas" panose="020B0609020204030204" pitchFamily="49" charset="0"/>
              </a:rPr>
              <a:t>sync.yml</a:t>
            </a:r>
            <a:endParaRPr lang="en-CA" dirty="0">
              <a:latin typeface="Consolas" panose="020B0609020204030204" pitchFamily="49" charset="0"/>
            </a:endParaRPr>
          </a:p>
          <a:p>
            <a:endParaRPr lang="en-CA" dirty="0">
              <a:latin typeface="Consolas" panose="020B0609020204030204" pitchFamily="49" charset="0"/>
            </a:endParaRPr>
          </a:p>
          <a:p>
            <a:r>
              <a:rPr lang="en-CA" dirty="0">
                <a:latin typeface="Consolas" panose="020B0609020204030204" pitchFamily="49" charset="0"/>
              </a:rPr>
              <a:t># </a:t>
            </a:r>
            <a:r>
              <a:rPr lang="en-CA" dirty="0" err="1">
                <a:latin typeface="Consolas" panose="020B0609020204030204" pitchFamily="49" charset="0"/>
              </a:rPr>
              <a:t>vim:set</a:t>
            </a: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err="1">
                <a:latin typeface="Consolas" panose="020B0609020204030204" pitchFamily="49" charset="0"/>
              </a:rPr>
              <a:t>ts</a:t>
            </a:r>
            <a:r>
              <a:rPr lang="en-CA" dirty="0">
                <a:latin typeface="Consolas" panose="020B0609020204030204" pitchFamily="49" charset="0"/>
              </a:rPr>
              <a:t>=2 </a:t>
            </a:r>
            <a:r>
              <a:rPr lang="en-CA" dirty="0" err="1">
                <a:latin typeface="Consolas" panose="020B0609020204030204" pitchFamily="49" charset="0"/>
              </a:rPr>
              <a:t>sw</a:t>
            </a:r>
            <a:r>
              <a:rPr lang="en-CA" dirty="0">
                <a:latin typeface="Consolas" panose="020B0609020204030204" pitchFamily="49" charset="0"/>
              </a:rPr>
              <a:t>=2 et nu ai </a:t>
            </a:r>
            <a:r>
              <a:rPr lang="en-CA" dirty="0" err="1">
                <a:latin typeface="Consolas" panose="020B0609020204030204" pitchFamily="49" charset="0"/>
              </a:rPr>
              <a:t>si</a:t>
            </a: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err="1">
                <a:latin typeface="Consolas" panose="020B0609020204030204" pitchFamily="49" charset="0"/>
              </a:rPr>
              <a:t>cursorcolumn</a:t>
            </a:r>
            <a:r>
              <a:rPr lang="en-CA" dirty="0">
                <a:latin typeface="Consolas" panose="020B0609020204030204" pitchFamily="49" charset="0"/>
              </a:rPr>
              <a:t>:</a:t>
            </a:r>
          </a:p>
          <a:p>
            <a:endParaRPr lang="en-CA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8393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0881D-5EB7-4801-97CA-D8C2C1DB4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2019-Oct-08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3676B-4158-4D21-9908-64E94EB37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October 2019 MUUG General Meeting:</a:t>
            </a:r>
            <a:br>
              <a:rPr lang="en-CA"/>
            </a:br>
            <a:r>
              <a:rPr lang="en-CA"/>
              <a:t>Email Header Rewriting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B5F21-EFC0-4E4B-88AD-0B6E9836D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14</a:t>
            </a:fld>
            <a:endParaRPr lang="en-C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FFC2C4-5F8D-457F-8BB2-677556DDF6F3}"/>
              </a:ext>
            </a:extLst>
          </p:cNvPr>
          <p:cNvSpPr txBox="1"/>
          <p:nvPr/>
        </p:nvSpPr>
        <p:spPr>
          <a:xfrm>
            <a:off x="1" y="1"/>
            <a:ext cx="3842083" cy="632861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CA" sz="1100" dirty="0" err="1">
                <a:latin typeface="Consolas" panose="020B0609020204030204" pitchFamily="49" charset="0"/>
              </a:rPr>
              <a:t>root@lon</a:t>
            </a:r>
            <a:r>
              <a:rPr lang="en-CA" sz="1100" dirty="0">
                <a:latin typeface="Consolas" panose="020B0609020204030204" pitchFamily="49" charset="0"/>
              </a:rPr>
              <a:t>:/</a:t>
            </a:r>
            <a:r>
              <a:rPr lang="en-CA" sz="1100" dirty="0" err="1">
                <a:latin typeface="Consolas" panose="020B0609020204030204" pitchFamily="49" charset="0"/>
              </a:rPr>
              <a:t>etc</a:t>
            </a:r>
            <a:r>
              <a:rPr lang="en-CA" sz="1100" dirty="0">
                <a:latin typeface="Consolas" panose="020B0609020204030204" pitchFamily="49" charset="0"/>
              </a:rPr>
              <a:t>/ansible/playbooks# cat </a:t>
            </a:r>
            <a:r>
              <a:rPr lang="en-CA" sz="1100" dirty="0" err="1">
                <a:latin typeface="Consolas" panose="020B0609020204030204" pitchFamily="49" charset="0"/>
              </a:rPr>
              <a:t>postfix.yml</a:t>
            </a:r>
            <a:endParaRPr lang="en-CA" sz="1100" dirty="0">
              <a:latin typeface="Consolas" panose="020B0609020204030204" pitchFamily="49" charset="0"/>
            </a:endParaRPr>
          </a:p>
          <a:p>
            <a:r>
              <a:rPr lang="en-CA" sz="1100" dirty="0">
                <a:latin typeface="Consolas" panose="020B0609020204030204" pitchFamily="49" charset="0"/>
              </a:rPr>
              <a:t>---</a:t>
            </a:r>
          </a:p>
          <a:p>
            <a:r>
              <a:rPr lang="en-CA" sz="1100" dirty="0">
                <a:latin typeface="Consolas" panose="020B0609020204030204" pitchFamily="49" charset="0"/>
              </a:rPr>
              <a:t>- hosts: all</a:t>
            </a:r>
          </a:p>
          <a:p>
            <a:r>
              <a:rPr lang="en-CA" sz="1100" dirty="0">
                <a:latin typeface="Consolas" panose="020B0609020204030204" pitchFamily="49" charset="0"/>
              </a:rPr>
              <a:t>  </a:t>
            </a:r>
            <a:r>
              <a:rPr lang="en-CA" sz="1100" dirty="0" err="1">
                <a:latin typeface="Consolas" panose="020B0609020204030204" pitchFamily="49" charset="0"/>
              </a:rPr>
              <a:t>gather_facts</a:t>
            </a:r>
            <a:r>
              <a:rPr lang="en-CA" sz="1100" dirty="0">
                <a:latin typeface="Consolas" panose="020B0609020204030204" pitchFamily="49" charset="0"/>
              </a:rPr>
              <a:t>: true</a:t>
            </a:r>
          </a:p>
          <a:p>
            <a:endParaRPr lang="en-CA" sz="1100" dirty="0">
              <a:latin typeface="Consolas" panose="020B0609020204030204" pitchFamily="49" charset="0"/>
            </a:endParaRPr>
          </a:p>
          <a:p>
            <a:r>
              <a:rPr lang="en-CA" sz="1100" dirty="0">
                <a:latin typeface="Consolas" panose="020B0609020204030204" pitchFamily="49" charset="0"/>
              </a:rPr>
              <a:t>  tasks:</a:t>
            </a:r>
          </a:p>
          <a:p>
            <a:endParaRPr lang="en-CA" sz="1100" dirty="0">
              <a:latin typeface="Consolas" panose="020B0609020204030204" pitchFamily="49" charset="0"/>
            </a:endParaRPr>
          </a:p>
          <a:p>
            <a:r>
              <a:rPr lang="en-CA" sz="1100" dirty="0">
                <a:latin typeface="Consolas" panose="020B0609020204030204" pitchFamily="49" charset="0"/>
              </a:rPr>
              <a:t>    - name: unset /</a:t>
            </a:r>
            <a:r>
              <a:rPr lang="en-CA" sz="1100" dirty="0" err="1">
                <a:latin typeface="Consolas" panose="020B0609020204030204" pitchFamily="49" charset="0"/>
              </a:rPr>
              <a:t>etc</a:t>
            </a:r>
            <a:r>
              <a:rPr lang="en-CA" sz="1100" dirty="0">
                <a:latin typeface="Consolas" panose="020B0609020204030204" pitchFamily="49" charset="0"/>
              </a:rPr>
              <a:t>/</a:t>
            </a:r>
            <a:r>
              <a:rPr lang="en-CA" sz="1100" dirty="0" err="1">
                <a:latin typeface="Consolas" panose="020B0609020204030204" pitchFamily="49" charset="0"/>
              </a:rPr>
              <a:t>mailname</a:t>
            </a:r>
            <a:endParaRPr lang="en-CA" sz="1100" dirty="0">
              <a:latin typeface="Consolas" panose="020B0609020204030204" pitchFamily="49" charset="0"/>
            </a:endParaRPr>
          </a:p>
          <a:p>
            <a:r>
              <a:rPr lang="en-CA" sz="1100" dirty="0">
                <a:latin typeface="Consolas" panose="020B0609020204030204" pitchFamily="49" charset="0"/>
              </a:rPr>
              <a:t>      file:</a:t>
            </a:r>
          </a:p>
          <a:p>
            <a:r>
              <a:rPr lang="en-CA" sz="1100" dirty="0">
                <a:latin typeface="Consolas" panose="020B0609020204030204" pitchFamily="49" charset="0"/>
              </a:rPr>
              <a:t>        path: /</a:t>
            </a:r>
            <a:r>
              <a:rPr lang="en-CA" sz="1100" dirty="0" err="1">
                <a:latin typeface="Consolas" panose="020B0609020204030204" pitchFamily="49" charset="0"/>
              </a:rPr>
              <a:t>etc</a:t>
            </a:r>
            <a:r>
              <a:rPr lang="en-CA" sz="1100" dirty="0">
                <a:latin typeface="Consolas" panose="020B0609020204030204" pitchFamily="49" charset="0"/>
              </a:rPr>
              <a:t>/</a:t>
            </a:r>
            <a:r>
              <a:rPr lang="en-CA" sz="1100" dirty="0" err="1">
                <a:latin typeface="Consolas" panose="020B0609020204030204" pitchFamily="49" charset="0"/>
              </a:rPr>
              <a:t>mailname</a:t>
            </a:r>
            <a:endParaRPr lang="en-CA" sz="1100" dirty="0">
              <a:latin typeface="Consolas" panose="020B0609020204030204" pitchFamily="49" charset="0"/>
            </a:endParaRPr>
          </a:p>
          <a:p>
            <a:r>
              <a:rPr lang="en-CA" sz="1100" dirty="0">
                <a:latin typeface="Consolas" panose="020B0609020204030204" pitchFamily="49" charset="0"/>
              </a:rPr>
              <a:t>        state: absent</a:t>
            </a:r>
          </a:p>
          <a:p>
            <a:endParaRPr lang="en-CA" sz="1100" dirty="0">
              <a:latin typeface="Consolas" panose="020B0609020204030204" pitchFamily="49" charset="0"/>
            </a:endParaRPr>
          </a:p>
          <a:p>
            <a:r>
              <a:rPr lang="fr-FR" sz="1100" dirty="0">
                <a:latin typeface="Consolas" panose="020B0609020204030204" pitchFamily="49" charset="0"/>
              </a:rPr>
              <a:t>    - </a:t>
            </a:r>
            <a:r>
              <a:rPr lang="fr-FR" sz="1100" dirty="0" err="1">
                <a:latin typeface="Consolas" panose="020B0609020204030204" pitchFamily="49" charset="0"/>
              </a:rPr>
              <a:t>name</a:t>
            </a:r>
            <a:r>
              <a:rPr lang="fr-FR" sz="1100" dirty="0">
                <a:latin typeface="Consolas" panose="020B0609020204030204" pitchFamily="49" charset="0"/>
              </a:rPr>
              <a:t>: </a:t>
            </a:r>
            <a:r>
              <a:rPr lang="fr-FR" sz="1100" dirty="0" err="1">
                <a:latin typeface="Consolas" panose="020B0609020204030204" pitchFamily="49" charset="0"/>
              </a:rPr>
              <a:t>sync</a:t>
            </a:r>
            <a:r>
              <a:rPr lang="fr-FR" sz="1100" dirty="0">
                <a:latin typeface="Consolas" panose="020B0609020204030204" pitchFamily="49" charset="0"/>
              </a:rPr>
              <a:t> /</a:t>
            </a:r>
            <a:r>
              <a:rPr lang="fr-FR" sz="1100" dirty="0" err="1">
                <a:latin typeface="Consolas" panose="020B0609020204030204" pitchFamily="49" charset="0"/>
              </a:rPr>
              <a:t>etc</a:t>
            </a:r>
            <a:r>
              <a:rPr lang="fr-FR" sz="1100" dirty="0">
                <a:latin typeface="Consolas" panose="020B0609020204030204" pitchFamily="49" charset="0"/>
              </a:rPr>
              <a:t>/</a:t>
            </a:r>
            <a:r>
              <a:rPr lang="fr-FR" sz="1100" dirty="0" err="1">
                <a:latin typeface="Consolas" panose="020B0609020204030204" pitchFamily="49" charset="0"/>
              </a:rPr>
              <a:t>postfix</a:t>
            </a:r>
            <a:r>
              <a:rPr lang="fr-FR" sz="1100" dirty="0">
                <a:latin typeface="Consolas" panose="020B0609020204030204" pitchFamily="49" charset="0"/>
              </a:rPr>
              <a:t> directories</a:t>
            </a:r>
          </a:p>
          <a:p>
            <a:r>
              <a:rPr lang="en-CA" sz="1100" dirty="0">
                <a:latin typeface="Consolas" panose="020B0609020204030204" pitchFamily="49" charset="0"/>
              </a:rPr>
              <a:t>      synchronize:</a:t>
            </a:r>
          </a:p>
          <a:p>
            <a:r>
              <a:rPr lang="en-CA" sz="1100" dirty="0">
                <a:latin typeface="Consolas" panose="020B0609020204030204" pitchFamily="49" charset="0"/>
              </a:rPr>
              <a:t>        checksum: yes</a:t>
            </a:r>
          </a:p>
          <a:p>
            <a:r>
              <a:rPr lang="en-CA" sz="1100" dirty="0">
                <a:latin typeface="Consolas" panose="020B0609020204030204" pitchFamily="49" charset="0"/>
              </a:rPr>
              <a:t>        </a:t>
            </a:r>
            <a:r>
              <a:rPr lang="en-CA" sz="1100" dirty="0" err="1">
                <a:latin typeface="Consolas" panose="020B0609020204030204" pitchFamily="49" charset="0"/>
              </a:rPr>
              <a:t>src</a:t>
            </a:r>
            <a:r>
              <a:rPr lang="en-CA" sz="1100" dirty="0">
                <a:latin typeface="Consolas" panose="020B0609020204030204" pitchFamily="49" charset="0"/>
              </a:rPr>
              <a:t>: /</a:t>
            </a:r>
            <a:r>
              <a:rPr lang="en-CA" sz="1100" dirty="0" err="1">
                <a:latin typeface="Consolas" panose="020B0609020204030204" pitchFamily="49" charset="0"/>
              </a:rPr>
              <a:t>etc</a:t>
            </a:r>
            <a:r>
              <a:rPr lang="en-CA" sz="1100" dirty="0">
                <a:latin typeface="Consolas" panose="020B0609020204030204" pitchFamily="49" charset="0"/>
              </a:rPr>
              <a:t>/postfix/.</a:t>
            </a:r>
          </a:p>
          <a:p>
            <a:r>
              <a:rPr lang="en-CA" sz="1100" dirty="0">
                <a:latin typeface="Consolas" panose="020B0609020204030204" pitchFamily="49" charset="0"/>
              </a:rPr>
              <a:t>        </a:t>
            </a:r>
            <a:r>
              <a:rPr lang="en-CA" sz="1100" dirty="0" err="1">
                <a:latin typeface="Consolas" panose="020B0609020204030204" pitchFamily="49" charset="0"/>
              </a:rPr>
              <a:t>dest</a:t>
            </a:r>
            <a:r>
              <a:rPr lang="en-CA" sz="1100" dirty="0">
                <a:latin typeface="Consolas" panose="020B0609020204030204" pitchFamily="49" charset="0"/>
              </a:rPr>
              <a:t>: /</a:t>
            </a:r>
            <a:r>
              <a:rPr lang="en-CA" sz="1100" dirty="0" err="1">
                <a:latin typeface="Consolas" panose="020B0609020204030204" pitchFamily="49" charset="0"/>
              </a:rPr>
              <a:t>etc</a:t>
            </a:r>
            <a:r>
              <a:rPr lang="en-CA" sz="1100" dirty="0">
                <a:latin typeface="Consolas" panose="020B0609020204030204" pitchFamily="49" charset="0"/>
              </a:rPr>
              <a:t>/postfix/.</a:t>
            </a:r>
          </a:p>
          <a:p>
            <a:endParaRPr lang="en-CA" sz="1100" dirty="0">
              <a:latin typeface="Consolas" panose="020B0609020204030204" pitchFamily="49" charset="0"/>
            </a:endParaRPr>
          </a:p>
          <a:p>
            <a:r>
              <a:rPr lang="en-CA" sz="1100" dirty="0">
                <a:latin typeface="Consolas" panose="020B0609020204030204" pitchFamily="49" charset="0"/>
              </a:rPr>
              <a:t>    - name: reset Postfix config completely</a:t>
            </a:r>
          </a:p>
          <a:p>
            <a:r>
              <a:rPr lang="fr-FR" sz="1100" dirty="0">
                <a:latin typeface="Consolas" panose="020B0609020204030204" pitchFamily="49" charset="0"/>
              </a:rPr>
              <a:t>      command: </a:t>
            </a:r>
            <a:r>
              <a:rPr lang="fr-FR" sz="1100" dirty="0" err="1">
                <a:latin typeface="Consolas" panose="020B0609020204030204" pitchFamily="49" charset="0"/>
              </a:rPr>
              <a:t>truncate</a:t>
            </a:r>
            <a:r>
              <a:rPr lang="fr-FR" sz="1100" dirty="0">
                <a:latin typeface="Consolas" panose="020B0609020204030204" pitchFamily="49" charset="0"/>
              </a:rPr>
              <a:t> --size=0 /etc/postfix/main.cf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36CF94-9230-4658-9DE7-16686B8AD612}"/>
              </a:ext>
            </a:extLst>
          </p:cNvPr>
          <p:cNvSpPr txBox="1"/>
          <p:nvPr/>
        </p:nvSpPr>
        <p:spPr>
          <a:xfrm>
            <a:off x="3384884" y="0"/>
            <a:ext cx="5759116" cy="63286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rmAutofit lnSpcReduction="10000"/>
          </a:bodyPr>
          <a:lstStyle/>
          <a:p>
            <a:r>
              <a:rPr lang="en-CA" sz="1000" dirty="0">
                <a:latin typeface="Consolas" panose="020B0609020204030204" pitchFamily="49" charset="0"/>
              </a:rPr>
              <a:t>    - name: set Postfix options</a:t>
            </a:r>
          </a:p>
          <a:p>
            <a:r>
              <a:rPr lang="en-CA" sz="1000" dirty="0">
                <a:latin typeface="Consolas" panose="020B0609020204030204" pitchFamily="49" charset="0"/>
              </a:rPr>
              <a:t>      command:</a:t>
            </a:r>
          </a:p>
          <a:p>
            <a:r>
              <a:rPr lang="en-CA" sz="1000" dirty="0">
                <a:latin typeface="Consolas" panose="020B0609020204030204" pitchFamily="49" charset="0"/>
              </a:rPr>
              <a:t>      </a:t>
            </a:r>
            <a:r>
              <a:rPr lang="en-CA" sz="1000" dirty="0" err="1">
                <a:latin typeface="Consolas" panose="020B0609020204030204" pitchFamily="49" charset="0"/>
              </a:rPr>
              <a:t>args</a:t>
            </a:r>
            <a:r>
              <a:rPr lang="en-CA" sz="1000" dirty="0">
                <a:latin typeface="Consolas" panose="020B0609020204030204" pitchFamily="49" charset="0"/>
              </a:rPr>
              <a:t>:</a:t>
            </a:r>
          </a:p>
          <a:p>
            <a:r>
              <a:rPr lang="en-CA" sz="1000" dirty="0">
                <a:latin typeface="Consolas" panose="020B0609020204030204" pitchFamily="49" charset="0"/>
              </a:rPr>
              <a:t>        </a:t>
            </a:r>
            <a:r>
              <a:rPr lang="en-CA" sz="1000" dirty="0" err="1">
                <a:latin typeface="Consolas" panose="020B0609020204030204" pitchFamily="49" charset="0"/>
              </a:rPr>
              <a:t>argv</a:t>
            </a:r>
            <a:r>
              <a:rPr lang="en-CA" sz="1000" dirty="0">
                <a:latin typeface="Consolas" panose="020B0609020204030204" pitchFamily="49" charset="0"/>
              </a:rPr>
              <a:t>:</a:t>
            </a:r>
          </a:p>
          <a:p>
            <a:r>
              <a:rPr lang="en-CA" sz="1000" dirty="0">
                <a:latin typeface="Consolas" panose="020B0609020204030204" pitchFamily="49" charset="0"/>
              </a:rPr>
              <a:t>        - "</a:t>
            </a:r>
            <a:r>
              <a:rPr lang="en-CA" sz="1000" dirty="0" err="1">
                <a:latin typeface="Consolas" panose="020B0609020204030204" pitchFamily="49" charset="0"/>
              </a:rPr>
              <a:t>postconf</a:t>
            </a:r>
            <a:r>
              <a:rPr lang="en-CA" sz="1000" dirty="0">
                <a:latin typeface="Consolas" panose="020B0609020204030204" pitchFamily="49" charset="0"/>
              </a:rPr>
              <a:t>"</a:t>
            </a:r>
          </a:p>
          <a:p>
            <a:r>
              <a:rPr lang="en-CA" sz="1000" dirty="0">
                <a:latin typeface="Consolas" panose="020B0609020204030204" pitchFamily="49" charset="0"/>
              </a:rPr>
              <a:t>        - "-e"</a:t>
            </a:r>
          </a:p>
          <a:p>
            <a:r>
              <a:rPr lang="en-CA" sz="1000" dirty="0">
                <a:latin typeface="Consolas" panose="020B0609020204030204" pitchFamily="49" charset="0"/>
              </a:rPr>
              <a:t>        - "</a:t>
            </a:r>
            <a:r>
              <a:rPr lang="en-CA" sz="1000" dirty="0" err="1">
                <a:latin typeface="Consolas" panose="020B0609020204030204" pitchFamily="49" charset="0"/>
              </a:rPr>
              <a:t>alias_maps</a:t>
            </a:r>
            <a:r>
              <a:rPr lang="en-CA" sz="1000" dirty="0">
                <a:latin typeface="Consolas" panose="020B0609020204030204" pitchFamily="49" charset="0"/>
              </a:rPr>
              <a:t>=hash:/</a:t>
            </a:r>
            <a:r>
              <a:rPr lang="en-CA" sz="1000" dirty="0" err="1">
                <a:latin typeface="Consolas" panose="020B0609020204030204" pitchFamily="49" charset="0"/>
              </a:rPr>
              <a:t>etc</a:t>
            </a:r>
            <a:r>
              <a:rPr lang="en-CA" sz="1000" dirty="0">
                <a:latin typeface="Consolas" panose="020B0609020204030204" pitchFamily="49" charset="0"/>
              </a:rPr>
              <a:t>/aliases"</a:t>
            </a:r>
          </a:p>
          <a:p>
            <a:r>
              <a:rPr lang="en-CA" sz="1000" dirty="0">
                <a:latin typeface="Consolas" panose="020B0609020204030204" pitchFamily="49" charset="0"/>
              </a:rPr>
              <a:t>        - "</a:t>
            </a:r>
            <a:r>
              <a:rPr lang="en-CA" sz="1000" dirty="0" err="1">
                <a:latin typeface="Consolas" panose="020B0609020204030204" pitchFamily="49" charset="0"/>
              </a:rPr>
              <a:t>compatibility_level</a:t>
            </a:r>
            <a:r>
              <a:rPr lang="en-CA" sz="1000" dirty="0">
                <a:latin typeface="Consolas" panose="020B0609020204030204" pitchFamily="49" charset="0"/>
              </a:rPr>
              <a:t>=2"</a:t>
            </a:r>
          </a:p>
          <a:p>
            <a:r>
              <a:rPr lang="en-CA" sz="1000" dirty="0">
                <a:latin typeface="Consolas" panose="020B0609020204030204" pitchFamily="49" charset="0"/>
              </a:rPr>
              <a:t>        - "</a:t>
            </a:r>
            <a:r>
              <a:rPr lang="en-CA" sz="1000" dirty="0" err="1">
                <a:latin typeface="Consolas" panose="020B0609020204030204" pitchFamily="49" charset="0"/>
              </a:rPr>
              <a:t>debug_peer_level</a:t>
            </a:r>
            <a:r>
              <a:rPr lang="en-CA" sz="1000" dirty="0">
                <a:latin typeface="Consolas" panose="020B0609020204030204" pitchFamily="49" charset="0"/>
              </a:rPr>
              <a:t>=99"</a:t>
            </a:r>
          </a:p>
          <a:p>
            <a:r>
              <a:rPr lang="en-CA" sz="1000" dirty="0">
                <a:latin typeface="Consolas" panose="020B0609020204030204" pitchFamily="49" charset="0"/>
              </a:rPr>
              <a:t>        - "</a:t>
            </a:r>
            <a:r>
              <a:rPr lang="en-CA" sz="1000" dirty="0" err="1">
                <a:latin typeface="Consolas" panose="020B0609020204030204" pitchFamily="49" charset="0"/>
              </a:rPr>
              <a:t>debug_peer_list</a:t>
            </a:r>
            <a:r>
              <a:rPr lang="en-CA" sz="1000" dirty="0">
                <a:latin typeface="Consolas" panose="020B0609020204030204" pitchFamily="49" charset="0"/>
              </a:rPr>
              <a:t>=127.0.0.1, home.athompso.net, 204.16.144.114, [2620:132:300e:700::]/64"</a:t>
            </a:r>
          </a:p>
          <a:p>
            <a:r>
              <a:rPr lang="en-CA" sz="1000" dirty="0">
                <a:latin typeface="Consolas" panose="020B0609020204030204" pitchFamily="49" charset="0"/>
              </a:rPr>
              <a:t>        - "</a:t>
            </a:r>
            <a:r>
              <a:rPr lang="en-CA" sz="1000" dirty="0" err="1">
                <a:latin typeface="Consolas" panose="020B0609020204030204" pitchFamily="49" charset="0"/>
              </a:rPr>
              <a:t>lmtp_tls_security_level</a:t>
            </a:r>
            <a:r>
              <a:rPr lang="en-CA" sz="1000" dirty="0">
                <a:latin typeface="Consolas" panose="020B0609020204030204" pitchFamily="49" charset="0"/>
              </a:rPr>
              <a:t>=may"</a:t>
            </a:r>
          </a:p>
          <a:p>
            <a:r>
              <a:rPr lang="en-CA" sz="1000" dirty="0">
                <a:latin typeface="Consolas" panose="020B0609020204030204" pitchFamily="49" charset="0"/>
              </a:rPr>
              <a:t>        - "</a:t>
            </a:r>
            <a:r>
              <a:rPr lang="en-CA" sz="1000" dirty="0" err="1">
                <a:latin typeface="Consolas" panose="020B0609020204030204" pitchFamily="49" charset="0"/>
              </a:rPr>
              <a:t>local_header_rewrite_clients</a:t>
            </a:r>
            <a:r>
              <a:rPr lang="en-CA" sz="1000" dirty="0">
                <a:latin typeface="Consolas" panose="020B0609020204030204" pitchFamily="49" charset="0"/>
              </a:rPr>
              <a:t>=</a:t>
            </a:r>
            <a:r>
              <a:rPr lang="en-CA" sz="1000" dirty="0" err="1">
                <a:latin typeface="Consolas" panose="020B0609020204030204" pitchFamily="49" charset="0"/>
              </a:rPr>
              <a:t>static:all</a:t>
            </a:r>
            <a:r>
              <a:rPr lang="en-CA" sz="1000" dirty="0">
                <a:latin typeface="Consolas" panose="020B0609020204030204" pitchFamily="49" charset="0"/>
              </a:rPr>
              <a:t>"</a:t>
            </a:r>
          </a:p>
          <a:p>
            <a:r>
              <a:rPr lang="en-CA" sz="1000" dirty="0">
                <a:latin typeface="Consolas" panose="020B0609020204030204" pitchFamily="49" charset="0"/>
              </a:rPr>
              <a:t>        - "</a:t>
            </a:r>
            <a:r>
              <a:rPr lang="en-CA" sz="1000" dirty="0" err="1">
                <a:latin typeface="Consolas" panose="020B0609020204030204" pitchFamily="49" charset="0"/>
              </a:rPr>
              <a:t>mydestination</a:t>
            </a:r>
            <a:r>
              <a:rPr lang="en-CA" sz="1000" dirty="0">
                <a:latin typeface="Consolas" panose="020B0609020204030204" pitchFamily="49" charset="0"/>
              </a:rPr>
              <a:t>=$</a:t>
            </a:r>
            <a:r>
              <a:rPr lang="en-CA" sz="1000" dirty="0" err="1">
                <a:latin typeface="Consolas" panose="020B0609020204030204" pitchFamily="49" charset="0"/>
              </a:rPr>
              <a:t>myhostname</a:t>
            </a:r>
            <a:r>
              <a:rPr lang="en-CA" sz="1000" dirty="0">
                <a:latin typeface="Consolas" panose="020B0609020204030204" pitchFamily="49" charset="0"/>
              </a:rPr>
              <a:t>, localhost.$</a:t>
            </a:r>
            <a:r>
              <a:rPr lang="en-CA" sz="1000" dirty="0" err="1">
                <a:latin typeface="Consolas" panose="020B0609020204030204" pitchFamily="49" charset="0"/>
              </a:rPr>
              <a:t>mydomain</a:t>
            </a:r>
            <a:r>
              <a:rPr lang="en-CA" sz="1000" dirty="0">
                <a:latin typeface="Consolas" panose="020B0609020204030204" pitchFamily="49" charset="0"/>
              </a:rPr>
              <a:t>, localhost, $</a:t>
            </a:r>
            <a:r>
              <a:rPr lang="en-CA" sz="1000" dirty="0" err="1">
                <a:latin typeface="Consolas" panose="020B0609020204030204" pitchFamily="49" charset="0"/>
              </a:rPr>
              <a:t>mydomain</a:t>
            </a:r>
            <a:r>
              <a:rPr lang="en-CA" sz="1000" dirty="0">
                <a:latin typeface="Consolas" panose="020B0609020204030204" pitchFamily="49" charset="0"/>
              </a:rPr>
              <a:t>"</a:t>
            </a:r>
          </a:p>
          <a:p>
            <a:r>
              <a:rPr lang="en-CA" sz="1000" dirty="0">
                <a:latin typeface="Consolas" panose="020B0609020204030204" pitchFamily="49" charset="0"/>
              </a:rPr>
              <a:t>        - "</a:t>
            </a:r>
            <a:r>
              <a:rPr lang="en-CA" sz="1000" dirty="0" err="1">
                <a:latin typeface="Consolas" panose="020B0609020204030204" pitchFamily="49" charset="0"/>
              </a:rPr>
              <a:t>mynetworks</a:t>
            </a:r>
            <a:r>
              <a:rPr lang="en-CA" sz="1000" dirty="0">
                <a:latin typeface="Consolas" panose="020B0609020204030204" pitchFamily="49" charset="0"/>
              </a:rPr>
              <a:t>=127.0.0.0/8, </a:t>
            </a:r>
            <a:r>
              <a:rPr lang="en-CA" sz="1000" dirty="0" err="1">
                <a:latin typeface="Consolas" panose="020B0609020204030204" pitchFamily="49" charset="0"/>
              </a:rPr>
              <a:t>cidr</a:t>
            </a:r>
            <a:r>
              <a:rPr lang="en-CA" sz="1000" dirty="0">
                <a:latin typeface="Consolas" panose="020B0609020204030204" pitchFamily="49" charset="0"/>
              </a:rPr>
              <a:t>:/</a:t>
            </a:r>
            <a:r>
              <a:rPr lang="en-CA" sz="1000" dirty="0" err="1">
                <a:latin typeface="Consolas" panose="020B0609020204030204" pitchFamily="49" charset="0"/>
              </a:rPr>
              <a:t>etc</a:t>
            </a:r>
            <a:r>
              <a:rPr lang="en-CA" sz="1000" dirty="0">
                <a:latin typeface="Consolas" panose="020B0609020204030204" pitchFamily="49" charset="0"/>
              </a:rPr>
              <a:t>/postfix/</a:t>
            </a:r>
            <a:r>
              <a:rPr lang="en-CA" sz="1000" dirty="0" err="1">
                <a:latin typeface="Consolas" panose="020B0609020204030204" pitchFamily="49" charset="0"/>
              </a:rPr>
              <a:t>allow_relay_by_ip</a:t>
            </a:r>
            <a:r>
              <a:rPr lang="en-CA" sz="1000" dirty="0">
                <a:latin typeface="Consolas" panose="020B0609020204030204" pitchFamily="49" charset="0"/>
              </a:rPr>
              <a:t>"</a:t>
            </a:r>
          </a:p>
          <a:p>
            <a:r>
              <a:rPr lang="en-CA" sz="1000" dirty="0">
                <a:latin typeface="Consolas" panose="020B0609020204030204" pitchFamily="49" charset="0"/>
              </a:rPr>
              <a:t>        - "</a:t>
            </a:r>
            <a:r>
              <a:rPr lang="en-CA" sz="1000" dirty="0" err="1">
                <a:latin typeface="Consolas" panose="020B0609020204030204" pitchFamily="49" charset="0"/>
              </a:rPr>
              <a:t>sender_dependent_relayhost_maps</a:t>
            </a:r>
            <a:r>
              <a:rPr lang="en-CA" sz="1000" dirty="0">
                <a:latin typeface="Consolas" panose="020B0609020204030204" pitchFamily="49" charset="0"/>
              </a:rPr>
              <a:t>=hash:/</a:t>
            </a:r>
            <a:r>
              <a:rPr lang="en-CA" sz="1000" dirty="0" err="1">
                <a:latin typeface="Consolas" panose="020B0609020204030204" pitchFamily="49" charset="0"/>
              </a:rPr>
              <a:t>etc</a:t>
            </a:r>
            <a:r>
              <a:rPr lang="en-CA" sz="1000" dirty="0">
                <a:latin typeface="Consolas" panose="020B0609020204030204" pitchFamily="49" charset="0"/>
              </a:rPr>
              <a:t>/postfix/</a:t>
            </a:r>
            <a:r>
              <a:rPr lang="en-CA" sz="1000" dirty="0" err="1">
                <a:latin typeface="Consolas" panose="020B0609020204030204" pitchFamily="49" charset="0"/>
              </a:rPr>
              <a:t>per_sender_relayhosts</a:t>
            </a:r>
            <a:r>
              <a:rPr lang="en-CA" sz="1000" dirty="0">
                <a:latin typeface="Consolas" panose="020B0609020204030204" pitchFamily="49" charset="0"/>
              </a:rPr>
              <a:t>"</a:t>
            </a:r>
          </a:p>
          <a:p>
            <a:r>
              <a:rPr lang="en-CA" sz="1000" dirty="0">
                <a:latin typeface="Consolas" panose="020B0609020204030204" pitchFamily="49" charset="0"/>
              </a:rPr>
              <a:t>        - "</a:t>
            </a:r>
            <a:r>
              <a:rPr lang="en-CA" sz="1000" dirty="0" err="1">
                <a:latin typeface="Consolas" panose="020B0609020204030204" pitchFamily="49" charset="0"/>
              </a:rPr>
              <a:t>sender_canonical_maps</a:t>
            </a:r>
            <a:r>
              <a:rPr lang="en-CA" sz="1000" dirty="0">
                <a:latin typeface="Consolas" panose="020B0609020204030204" pitchFamily="49" charset="0"/>
              </a:rPr>
              <a:t>=hash:/</a:t>
            </a:r>
            <a:r>
              <a:rPr lang="en-CA" sz="1000" dirty="0" err="1">
                <a:latin typeface="Consolas" panose="020B0609020204030204" pitchFamily="49" charset="0"/>
              </a:rPr>
              <a:t>etc</a:t>
            </a:r>
            <a:r>
              <a:rPr lang="en-CA" sz="1000" dirty="0">
                <a:latin typeface="Consolas" panose="020B0609020204030204" pitchFamily="49" charset="0"/>
              </a:rPr>
              <a:t>/postfix/</a:t>
            </a:r>
            <a:r>
              <a:rPr lang="en-CA" sz="1000" dirty="0" err="1">
                <a:latin typeface="Consolas" panose="020B0609020204030204" pitchFamily="49" charset="0"/>
              </a:rPr>
              <a:t>translate_domains</a:t>
            </a:r>
            <a:r>
              <a:rPr lang="en-CA" sz="1000" dirty="0">
                <a:latin typeface="Consolas" panose="020B0609020204030204" pitchFamily="49" charset="0"/>
              </a:rPr>
              <a:t>"</a:t>
            </a:r>
          </a:p>
          <a:p>
            <a:r>
              <a:rPr lang="en-CA" sz="1000" dirty="0">
                <a:latin typeface="Consolas" panose="020B0609020204030204" pitchFamily="49" charset="0"/>
              </a:rPr>
              <a:t>        - "</a:t>
            </a:r>
            <a:r>
              <a:rPr lang="en-CA" sz="1000" dirty="0" err="1">
                <a:latin typeface="Consolas" panose="020B0609020204030204" pitchFamily="49" charset="0"/>
              </a:rPr>
              <a:t>smtpd_sender_restrictions</a:t>
            </a:r>
            <a:r>
              <a:rPr lang="en-CA" sz="1000" dirty="0">
                <a:latin typeface="Consolas" panose="020B0609020204030204" pitchFamily="49" charset="0"/>
              </a:rPr>
              <a:t>=</a:t>
            </a:r>
            <a:r>
              <a:rPr lang="en-CA" sz="1000" dirty="0" err="1">
                <a:latin typeface="Consolas" panose="020B0609020204030204" pitchFamily="49" charset="0"/>
              </a:rPr>
              <a:t>check_sender_access</a:t>
            </a:r>
            <a:r>
              <a:rPr lang="en-CA" sz="1000" dirty="0">
                <a:latin typeface="Consolas" panose="020B0609020204030204" pitchFamily="49" charset="0"/>
              </a:rPr>
              <a:t> hash:/</a:t>
            </a:r>
            <a:r>
              <a:rPr lang="en-CA" sz="1000" dirty="0" err="1">
                <a:latin typeface="Consolas" panose="020B0609020204030204" pitchFamily="49" charset="0"/>
              </a:rPr>
              <a:t>etc</a:t>
            </a:r>
            <a:r>
              <a:rPr lang="en-CA" sz="1000" dirty="0">
                <a:latin typeface="Consolas" panose="020B0609020204030204" pitchFamily="49" charset="0"/>
              </a:rPr>
              <a:t>/postfix/</a:t>
            </a:r>
            <a:r>
              <a:rPr lang="en-CA" sz="1000" dirty="0" err="1">
                <a:latin typeface="Consolas" panose="020B0609020204030204" pitchFamily="49" charset="0"/>
              </a:rPr>
              <a:t>allowed_senders</a:t>
            </a:r>
            <a:r>
              <a:rPr lang="en-CA" sz="1000" dirty="0">
                <a:latin typeface="Consolas" panose="020B0609020204030204" pitchFamily="49" charset="0"/>
              </a:rPr>
              <a:t>, reject"</a:t>
            </a:r>
          </a:p>
          <a:p>
            <a:r>
              <a:rPr lang="en-CA" sz="1000" dirty="0">
                <a:latin typeface="Consolas" panose="020B0609020204030204" pitchFamily="49" charset="0"/>
              </a:rPr>
              <a:t>        - "</a:t>
            </a:r>
            <a:r>
              <a:rPr lang="en-CA" sz="1000" dirty="0" err="1">
                <a:latin typeface="Consolas" panose="020B0609020204030204" pitchFamily="49" charset="0"/>
              </a:rPr>
              <a:t>smtpd_tls_cert_file</a:t>
            </a:r>
            <a:r>
              <a:rPr lang="en-CA" sz="1000" dirty="0">
                <a:latin typeface="Consolas" panose="020B0609020204030204" pitchFamily="49" charset="0"/>
              </a:rPr>
              <a:t>=/</a:t>
            </a:r>
            <a:r>
              <a:rPr lang="en-CA" sz="1000" dirty="0" err="1">
                <a:latin typeface="Consolas" panose="020B0609020204030204" pitchFamily="49" charset="0"/>
              </a:rPr>
              <a:t>etc</a:t>
            </a:r>
            <a:r>
              <a:rPr lang="en-CA" sz="1000" dirty="0">
                <a:latin typeface="Consolas" panose="020B0609020204030204" pitchFamily="49" charset="0"/>
              </a:rPr>
              <a:t>/</a:t>
            </a:r>
            <a:r>
              <a:rPr lang="en-CA" sz="1000" dirty="0" err="1">
                <a:latin typeface="Consolas" panose="020B0609020204030204" pitchFamily="49" charset="0"/>
              </a:rPr>
              <a:t>letsencrypt</a:t>
            </a:r>
            <a:r>
              <a:rPr lang="en-CA" sz="1000" dirty="0">
                <a:latin typeface="Consolas" panose="020B0609020204030204" pitchFamily="49" charset="0"/>
              </a:rPr>
              <a:t>/live/{{ </a:t>
            </a:r>
            <a:r>
              <a:rPr lang="en-CA" sz="1000" dirty="0" err="1">
                <a:latin typeface="Consolas" panose="020B0609020204030204" pitchFamily="49" charset="0"/>
              </a:rPr>
              <a:t>ansible_hostname</a:t>
            </a:r>
            <a:r>
              <a:rPr lang="en-CA" sz="1000" dirty="0">
                <a:latin typeface="Consolas" panose="020B0609020204030204" pitchFamily="49" charset="0"/>
              </a:rPr>
              <a:t> }}.header-rewrite.net/</a:t>
            </a:r>
            <a:r>
              <a:rPr lang="en-CA" sz="1000" dirty="0" err="1">
                <a:latin typeface="Consolas" panose="020B0609020204030204" pitchFamily="49" charset="0"/>
              </a:rPr>
              <a:t>fullchain.pem</a:t>
            </a:r>
            <a:r>
              <a:rPr lang="en-CA" sz="1000" dirty="0">
                <a:latin typeface="Consolas" panose="020B0609020204030204" pitchFamily="49" charset="0"/>
              </a:rPr>
              <a:t>"</a:t>
            </a:r>
          </a:p>
          <a:p>
            <a:r>
              <a:rPr lang="en-CA" sz="1000" dirty="0">
                <a:latin typeface="Consolas" panose="020B0609020204030204" pitchFamily="49" charset="0"/>
              </a:rPr>
              <a:t>        - "</a:t>
            </a:r>
            <a:r>
              <a:rPr lang="en-CA" sz="1000" dirty="0" err="1">
                <a:latin typeface="Consolas" panose="020B0609020204030204" pitchFamily="49" charset="0"/>
              </a:rPr>
              <a:t>smtpd_tls_key_file</a:t>
            </a:r>
            <a:r>
              <a:rPr lang="en-CA" sz="1000" dirty="0">
                <a:latin typeface="Consolas" panose="020B0609020204030204" pitchFamily="49" charset="0"/>
              </a:rPr>
              <a:t>=/</a:t>
            </a:r>
            <a:r>
              <a:rPr lang="en-CA" sz="1000" dirty="0" err="1">
                <a:latin typeface="Consolas" panose="020B0609020204030204" pitchFamily="49" charset="0"/>
              </a:rPr>
              <a:t>etc</a:t>
            </a:r>
            <a:r>
              <a:rPr lang="en-CA" sz="1000" dirty="0">
                <a:latin typeface="Consolas" panose="020B0609020204030204" pitchFamily="49" charset="0"/>
              </a:rPr>
              <a:t>/</a:t>
            </a:r>
            <a:r>
              <a:rPr lang="en-CA" sz="1000" dirty="0" err="1">
                <a:latin typeface="Consolas" panose="020B0609020204030204" pitchFamily="49" charset="0"/>
              </a:rPr>
              <a:t>letsencrypt</a:t>
            </a:r>
            <a:r>
              <a:rPr lang="en-CA" sz="1000" dirty="0">
                <a:latin typeface="Consolas" panose="020B0609020204030204" pitchFamily="49" charset="0"/>
              </a:rPr>
              <a:t>/live/{{ </a:t>
            </a:r>
            <a:r>
              <a:rPr lang="en-CA" sz="1000" dirty="0" err="1">
                <a:latin typeface="Consolas" panose="020B0609020204030204" pitchFamily="49" charset="0"/>
              </a:rPr>
              <a:t>ansible_hostname</a:t>
            </a:r>
            <a:r>
              <a:rPr lang="en-CA" sz="1000" dirty="0">
                <a:latin typeface="Consolas" panose="020B0609020204030204" pitchFamily="49" charset="0"/>
              </a:rPr>
              <a:t> }}.header-rewrite.net/</a:t>
            </a:r>
            <a:r>
              <a:rPr lang="en-CA" sz="1000" dirty="0" err="1">
                <a:latin typeface="Consolas" panose="020B0609020204030204" pitchFamily="49" charset="0"/>
              </a:rPr>
              <a:t>privkey.pem</a:t>
            </a:r>
            <a:r>
              <a:rPr lang="en-CA" sz="1000" dirty="0">
                <a:latin typeface="Consolas" panose="020B0609020204030204" pitchFamily="49" charset="0"/>
              </a:rPr>
              <a:t>"</a:t>
            </a:r>
          </a:p>
          <a:p>
            <a:r>
              <a:rPr lang="en-CA" sz="1000" dirty="0">
                <a:latin typeface="Consolas" panose="020B0609020204030204" pitchFamily="49" charset="0"/>
              </a:rPr>
              <a:t>        - "</a:t>
            </a:r>
            <a:r>
              <a:rPr lang="en-CA" sz="1000" dirty="0" err="1">
                <a:latin typeface="Consolas" panose="020B0609020204030204" pitchFamily="49" charset="0"/>
              </a:rPr>
              <a:t>smtpd_tls_loglevel</a:t>
            </a:r>
            <a:r>
              <a:rPr lang="en-CA" sz="1000" dirty="0">
                <a:latin typeface="Consolas" panose="020B0609020204030204" pitchFamily="49" charset="0"/>
              </a:rPr>
              <a:t>=1"</a:t>
            </a:r>
          </a:p>
          <a:p>
            <a:r>
              <a:rPr lang="en-CA" sz="1000" dirty="0">
                <a:latin typeface="Consolas" panose="020B0609020204030204" pitchFamily="49" charset="0"/>
              </a:rPr>
              <a:t>        - "</a:t>
            </a:r>
            <a:r>
              <a:rPr lang="en-CA" sz="1000" dirty="0" err="1">
                <a:latin typeface="Consolas" panose="020B0609020204030204" pitchFamily="49" charset="0"/>
              </a:rPr>
              <a:t>smtpd_tls_received_header</a:t>
            </a:r>
            <a:r>
              <a:rPr lang="en-CA" sz="1000" dirty="0">
                <a:latin typeface="Consolas" panose="020B0609020204030204" pitchFamily="49" charset="0"/>
              </a:rPr>
              <a:t>=yes"</a:t>
            </a:r>
          </a:p>
          <a:p>
            <a:r>
              <a:rPr lang="en-CA" sz="1000" dirty="0">
                <a:latin typeface="Consolas" panose="020B0609020204030204" pitchFamily="49" charset="0"/>
              </a:rPr>
              <a:t>        - "</a:t>
            </a:r>
            <a:r>
              <a:rPr lang="en-CA" sz="1000" dirty="0" err="1">
                <a:latin typeface="Consolas" panose="020B0609020204030204" pitchFamily="49" charset="0"/>
              </a:rPr>
              <a:t>smtpd_tls_security_level</a:t>
            </a:r>
            <a:r>
              <a:rPr lang="en-CA" sz="1000" dirty="0">
                <a:latin typeface="Consolas" panose="020B0609020204030204" pitchFamily="49" charset="0"/>
              </a:rPr>
              <a:t>=encrypt"</a:t>
            </a:r>
          </a:p>
          <a:p>
            <a:r>
              <a:rPr lang="en-CA" sz="1000" dirty="0">
                <a:latin typeface="Consolas" panose="020B0609020204030204" pitchFamily="49" charset="0"/>
              </a:rPr>
              <a:t>        - "</a:t>
            </a:r>
            <a:r>
              <a:rPr lang="en-CA" sz="1000" dirty="0" err="1">
                <a:latin typeface="Consolas" panose="020B0609020204030204" pitchFamily="49" charset="0"/>
              </a:rPr>
              <a:t>smtp_tls_loglevel</a:t>
            </a:r>
            <a:r>
              <a:rPr lang="en-CA" sz="1000" dirty="0">
                <a:latin typeface="Consolas" panose="020B0609020204030204" pitchFamily="49" charset="0"/>
              </a:rPr>
              <a:t>=1"</a:t>
            </a:r>
          </a:p>
          <a:p>
            <a:r>
              <a:rPr lang="en-CA" sz="1000" dirty="0">
                <a:latin typeface="Consolas" panose="020B0609020204030204" pitchFamily="49" charset="0"/>
              </a:rPr>
              <a:t>        - "</a:t>
            </a:r>
            <a:r>
              <a:rPr lang="en-CA" sz="1000" dirty="0" err="1">
                <a:latin typeface="Consolas" panose="020B0609020204030204" pitchFamily="49" charset="0"/>
              </a:rPr>
              <a:t>smtp_tls_security_level</a:t>
            </a:r>
            <a:r>
              <a:rPr lang="en-CA" sz="1000" dirty="0">
                <a:latin typeface="Consolas" panose="020B0609020204030204" pitchFamily="49" charset="0"/>
              </a:rPr>
              <a:t>=may"</a:t>
            </a:r>
          </a:p>
          <a:p>
            <a:r>
              <a:rPr lang="en-CA" sz="1000" dirty="0">
                <a:latin typeface="Consolas" panose="020B0609020204030204" pitchFamily="49" charset="0"/>
              </a:rPr>
              <a:t>        - "</a:t>
            </a:r>
            <a:r>
              <a:rPr lang="en-CA" sz="1000" dirty="0" err="1">
                <a:latin typeface="Consolas" panose="020B0609020204030204" pitchFamily="49" charset="0"/>
              </a:rPr>
              <a:t>message_size_limit</a:t>
            </a:r>
            <a:r>
              <a:rPr lang="en-CA" sz="1000" dirty="0">
                <a:latin typeface="Consolas" panose="020B0609020204030204" pitchFamily="49" charset="0"/>
              </a:rPr>
              <a:t>=153600000"</a:t>
            </a:r>
          </a:p>
          <a:p>
            <a:endParaRPr lang="en-CA" sz="1000" dirty="0">
              <a:latin typeface="Consolas" panose="020B0609020204030204" pitchFamily="49" charset="0"/>
            </a:endParaRPr>
          </a:p>
          <a:p>
            <a:r>
              <a:rPr lang="en-CA" sz="1000" dirty="0">
                <a:latin typeface="Consolas" panose="020B0609020204030204" pitchFamily="49" charset="0"/>
              </a:rPr>
              <a:t>    - name: rebuild postfix databases</a:t>
            </a:r>
          </a:p>
          <a:p>
            <a:r>
              <a:rPr lang="en-CA" sz="1000" dirty="0">
                <a:latin typeface="Consolas" panose="020B0609020204030204" pitchFamily="49" charset="0"/>
              </a:rPr>
              <a:t>      command: </a:t>
            </a:r>
            <a:r>
              <a:rPr lang="en-CA" sz="1000" dirty="0" err="1">
                <a:latin typeface="Consolas" panose="020B0609020204030204" pitchFamily="49" charset="0"/>
              </a:rPr>
              <a:t>postconf</a:t>
            </a:r>
            <a:r>
              <a:rPr lang="en-CA" sz="1000" dirty="0">
                <a:latin typeface="Consolas" panose="020B0609020204030204" pitchFamily="49" charset="0"/>
              </a:rPr>
              <a:t> {{ item }}</a:t>
            </a:r>
          </a:p>
          <a:p>
            <a:r>
              <a:rPr lang="en-CA" sz="1000" dirty="0">
                <a:latin typeface="Consolas" panose="020B0609020204030204" pitchFamily="49" charset="0"/>
              </a:rPr>
              <a:t>      loop:</a:t>
            </a:r>
          </a:p>
          <a:p>
            <a:r>
              <a:rPr lang="en-CA" sz="1000" dirty="0">
                <a:latin typeface="Consolas" panose="020B0609020204030204" pitchFamily="49" charset="0"/>
              </a:rPr>
              <a:t>      - /</a:t>
            </a:r>
            <a:r>
              <a:rPr lang="en-CA" sz="1000" dirty="0" err="1">
                <a:latin typeface="Consolas" panose="020B0609020204030204" pitchFamily="49" charset="0"/>
              </a:rPr>
              <a:t>etc</a:t>
            </a:r>
            <a:r>
              <a:rPr lang="en-CA" sz="1000" dirty="0">
                <a:latin typeface="Consolas" panose="020B0609020204030204" pitchFamily="49" charset="0"/>
              </a:rPr>
              <a:t>/postfix/</a:t>
            </a:r>
            <a:r>
              <a:rPr lang="en-CA" sz="1000" dirty="0" err="1">
                <a:latin typeface="Consolas" panose="020B0609020204030204" pitchFamily="49" charset="0"/>
              </a:rPr>
              <a:t>allowed_senders</a:t>
            </a:r>
            <a:endParaRPr lang="en-CA" sz="1000" dirty="0">
              <a:latin typeface="Consolas" panose="020B0609020204030204" pitchFamily="49" charset="0"/>
            </a:endParaRPr>
          </a:p>
          <a:p>
            <a:r>
              <a:rPr lang="en-CA" sz="1000" dirty="0">
                <a:latin typeface="Consolas" panose="020B0609020204030204" pitchFamily="49" charset="0"/>
              </a:rPr>
              <a:t>      - /</a:t>
            </a:r>
            <a:r>
              <a:rPr lang="en-CA" sz="1000" dirty="0" err="1">
                <a:latin typeface="Consolas" panose="020B0609020204030204" pitchFamily="49" charset="0"/>
              </a:rPr>
              <a:t>etc</a:t>
            </a:r>
            <a:r>
              <a:rPr lang="en-CA" sz="1000" dirty="0">
                <a:latin typeface="Consolas" panose="020B0609020204030204" pitchFamily="49" charset="0"/>
              </a:rPr>
              <a:t>/postfix/</a:t>
            </a:r>
            <a:r>
              <a:rPr lang="en-CA" sz="1000" dirty="0" err="1">
                <a:latin typeface="Consolas" panose="020B0609020204030204" pitchFamily="49" charset="0"/>
              </a:rPr>
              <a:t>per_sender_relayhosts</a:t>
            </a:r>
            <a:endParaRPr lang="en-CA" sz="1000" dirty="0">
              <a:latin typeface="Consolas" panose="020B0609020204030204" pitchFamily="49" charset="0"/>
            </a:endParaRPr>
          </a:p>
          <a:p>
            <a:r>
              <a:rPr lang="en-CA" sz="1000" dirty="0">
                <a:latin typeface="Consolas" panose="020B0609020204030204" pitchFamily="49" charset="0"/>
              </a:rPr>
              <a:t>      - /</a:t>
            </a:r>
            <a:r>
              <a:rPr lang="en-CA" sz="1000" dirty="0" err="1">
                <a:latin typeface="Consolas" panose="020B0609020204030204" pitchFamily="49" charset="0"/>
              </a:rPr>
              <a:t>etc</a:t>
            </a:r>
            <a:r>
              <a:rPr lang="en-CA" sz="1000" dirty="0">
                <a:latin typeface="Consolas" panose="020B0609020204030204" pitchFamily="49" charset="0"/>
              </a:rPr>
              <a:t>/postfix/</a:t>
            </a:r>
            <a:r>
              <a:rPr lang="en-CA" sz="1000" dirty="0" err="1">
                <a:latin typeface="Consolas" panose="020B0609020204030204" pitchFamily="49" charset="0"/>
              </a:rPr>
              <a:t>translate_domains</a:t>
            </a:r>
            <a:endParaRPr lang="en-CA" sz="1000" dirty="0">
              <a:latin typeface="Consolas" panose="020B0609020204030204" pitchFamily="49" charset="0"/>
            </a:endParaRPr>
          </a:p>
          <a:p>
            <a:endParaRPr lang="en-CA" sz="1000" dirty="0">
              <a:latin typeface="Consolas" panose="020B0609020204030204" pitchFamily="49" charset="0"/>
            </a:endParaRPr>
          </a:p>
          <a:p>
            <a:r>
              <a:rPr lang="en-CA" sz="1000" dirty="0">
                <a:latin typeface="Consolas" panose="020B0609020204030204" pitchFamily="49" charset="0"/>
              </a:rPr>
              <a:t>    - name: restart postfix</a:t>
            </a:r>
          </a:p>
          <a:p>
            <a:r>
              <a:rPr lang="en-CA" sz="1000" dirty="0">
                <a:latin typeface="Consolas" panose="020B0609020204030204" pitchFamily="49" charset="0"/>
              </a:rPr>
              <a:t>      service:</a:t>
            </a:r>
          </a:p>
          <a:p>
            <a:r>
              <a:rPr lang="en-CA" sz="1000" dirty="0">
                <a:latin typeface="Consolas" panose="020B0609020204030204" pitchFamily="49" charset="0"/>
              </a:rPr>
              <a:t>        name: postfix</a:t>
            </a:r>
          </a:p>
          <a:p>
            <a:r>
              <a:rPr lang="en-CA" sz="1000" dirty="0">
                <a:latin typeface="Consolas" panose="020B0609020204030204" pitchFamily="49" charset="0"/>
              </a:rPr>
              <a:t>        state: restarted</a:t>
            </a:r>
          </a:p>
          <a:p>
            <a:endParaRPr lang="en-CA" sz="1000" dirty="0">
              <a:latin typeface="Consolas" panose="020B0609020204030204" pitchFamily="49" charset="0"/>
            </a:endParaRPr>
          </a:p>
          <a:p>
            <a:r>
              <a:rPr lang="en-CA" sz="1000" dirty="0">
                <a:latin typeface="Consolas" panose="020B0609020204030204" pitchFamily="49" charset="0"/>
              </a:rPr>
              <a:t># </a:t>
            </a:r>
            <a:r>
              <a:rPr lang="en-CA" sz="1000" dirty="0" err="1">
                <a:latin typeface="Consolas" panose="020B0609020204030204" pitchFamily="49" charset="0"/>
              </a:rPr>
              <a:t>vim:set</a:t>
            </a:r>
            <a:r>
              <a:rPr lang="en-CA" sz="1000" dirty="0">
                <a:latin typeface="Consolas" panose="020B0609020204030204" pitchFamily="49" charset="0"/>
              </a:rPr>
              <a:t> </a:t>
            </a:r>
            <a:r>
              <a:rPr lang="en-CA" sz="1000" dirty="0" err="1">
                <a:latin typeface="Consolas" panose="020B0609020204030204" pitchFamily="49" charset="0"/>
              </a:rPr>
              <a:t>ts</a:t>
            </a:r>
            <a:r>
              <a:rPr lang="en-CA" sz="1000" dirty="0">
                <a:latin typeface="Consolas" panose="020B0609020204030204" pitchFamily="49" charset="0"/>
              </a:rPr>
              <a:t>=2 </a:t>
            </a:r>
            <a:r>
              <a:rPr lang="en-CA" sz="1000" dirty="0" err="1">
                <a:latin typeface="Consolas" panose="020B0609020204030204" pitchFamily="49" charset="0"/>
              </a:rPr>
              <a:t>sw</a:t>
            </a:r>
            <a:r>
              <a:rPr lang="en-CA" sz="1000" dirty="0">
                <a:latin typeface="Consolas" panose="020B0609020204030204" pitchFamily="49" charset="0"/>
              </a:rPr>
              <a:t>=2 et nu ai </a:t>
            </a:r>
            <a:r>
              <a:rPr lang="en-CA" sz="1000" dirty="0" err="1">
                <a:latin typeface="Consolas" panose="020B0609020204030204" pitchFamily="49" charset="0"/>
              </a:rPr>
              <a:t>si</a:t>
            </a:r>
            <a:r>
              <a:rPr lang="en-CA" sz="1000" dirty="0">
                <a:latin typeface="Consolas" panose="020B0609020204030204" pitchFamily="49" charset="0"/>
              </a:rPr>
              <a:t> </a:t>
            </a:r>
            <a:r>
              <a:rPr lang="en-CA" sz="1000" dirty="0" err="1">
                <a:latin typeface="Consolas" panose="020B0609020204030204" pitchFamily="49" charset="0"/>
              </a:rPr>
              <a:t>cursorcolumn</a:t>
            </a:r>
            <a:r>
              <a:rPr lang="en-CA" sz="1000" dirty="0">
                <a:latin typeface="Consolas" panose="020B0609020204030204" pitchFamily="49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65614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0881D-5EB7-4801-97CA-D8C2C1DB4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2019-Oct-08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3676B-4158-4D21-9908-64E94EB37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October 2019 MUUG General Meeting:</a:t>
            </a:r>
            <a:br>
              <a:rPr lang="en-CA"/>
            </a:br>
            <a:r>
              <a:rPr lang="en-CA"/>
              <a:t>Email Header Rewriting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B5F21-EFC0-4E4B-88AD-0B6E9836D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15</a:t>
            </a:fld>
            <a:endParaRPr lang="en-C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FFC2C4-5F8D-457F-8BB2-677556DDF6F3}"/>
              </a:ext>
            </a:extLst>
          </p:cNvPr>
          <p:cNvSpPr txBox="1"/>
          <p:nvPr/>
        </p:nvSpPr>
        <p:spPr>
          <a:xfrm>
            <a:off x="0" y="1"/>
            <a:ext cx="9143999" cy="6328610"/>
          </a:xfrm>
          <a:prstGeom prst="rect">
            <a:avLst/>
          </a:prstGeom>
          <a:noFill/>
        </p:spPr>
        <p:txBody>
          <a:bodyPr wrap="square" rtlCol="0">
            <a:normAutofit fontScale="62500" lnSpcReduction="20000"/>
          </a:bodyPr>
          <a:lstStyle/>
          <a:p>
            <a:r>
              <a:rPr lang="en-CA" dirty="0" err="1">
                <a:latin typeface="Consolas" panose="020B0609020204030204" pitchFamily="49" charset="0"/>
              </a:rPr>
              <a:t>root@lon</a:t>
            </a:r>
            <a:r>
              <a:rPr lang="en-CA" dirty="0">
                <a:latin typeface="Consolas" panose="020B0609020204030204" pitchFamily="49" charset="0"/>
              </a:rPr>
              <a:t>:/</a:t>
            </a:r>
            <a:r>
              <a:rPr lang="en-CA" dirty="0" err="1">
                <a:latin typeface="Consolas" panose="020B0609020204030204" pitchFamily="49" charset="0"/>
              </a:rPr>
              <a:t>etc</a:t>
            </a:r>
            <a:r>
              <a:rPr lang="en-CA" dirty="0">
                <a:latin typeface="Consolas" panose="020B0609020204030204" pitchFamily="49" charset="0"/>
              </a:rPr>
              <a:t>/ansible/playbooks# cat </a:t>
            </a:r>
            <a:r>
              <a:rPr lang="en-CA" dirty="0" err="1">
                <a:latin typeface="Consolas" panose="020B0609020204030204" pitchFamily="49" charset="0"/>
              </a:rPr>
              <a:t>sync.yml</a:t>
            </a:r>
            <a:r>
              <a:rPr lang="en-CA" dirty="0">
                <a:latin typeface="Consolas" panose="020B0609020204030204" pitchFamily="49" charset="0"/>
              </a:rPr>
              <a:t> </a:t>
            </a:r>
          </a:p>
          <a:p>
            <a:r>
              <a:rPr lang="en-CA" dirty="0">
                <a:latin typeface="Consolas" panose="020B0609020204030204" pitchFamily="49" charset="0"/>
              </a:rPr>
              <a:t>---</a:t>
            </a:r>
          </a:p>
          <a:p>
            <a:r>
              <a:rPr lang="en-CA" dirty="0">
                <a:latin typeface="Consolas" panose="020B0609020204030204" pitchFamily="49" charset="0"/>
              </a:rPr>
              <a:t>- hosts: all</a:t>
            </a:r>
          </a:p>
          <a:p>
            <a:r>
              <a:rPr lang="en-CA" dirty="0">
                <a:latin typeface="Consolas" panose="020B0609020204030204" pitchFamily="49" charset="0"/>
              </a:rPr>
              <a:t>  </a:t>
            </a:r>
            <a:r>
              <a:rPr lang="en-CA" dirty="0" err="1">
                <a:latin typeface="Consolas" panose="020B0609020204030204" pitchFamily="49" charset="0"/>
              </a:rPr>
              <a:t>gather_facts</a:t>
            </a:r>
            <a:r>
              <a:rPr lang="en-CA" dirty="0">
                <a:latin typeface="Consolas" panose="020B0609020204030204" pitchFamily="49" charset="0"/>
              </a:rPr>
              <a:t>: false</a:t>
            </a:r>
          </a:p>
          <a:p>
            <a:endParaRPr lang="en-CA" dirty="0">
              <a:latin typeface="Consolas" panose="020B0609020204030204" pitchFamily="49" charset="0"/>
            </a:endParaRPr>
          </a:p>
          <a:p>
            <a:r>
              <a:rPr lang="en-CA" dirty="0">
                <a:latin typeface="Consolas" panose="020B0609020204030204" pitchFamily="49" charset="0"/>
              </a:rPr>
              <a:t>  tasks:</a:t>
            </a:r>
          </a:p>
          <a:p>
            <a:endParaRPr lang="en-CA" dirty="0">
              <a:latin typeface="Consolas" panose="020B0609020204030204" pitchFamily="49" charset="0"/>
            </a:endParaRPr>
          </a:p>
          <a:p>
            <a:r>
              <a:rPr lang="en-CA" dirty="0">
                <a:latin typeface="Consolas" panose="020B0609020204030204" pitchFamily="49" charset="0"/>
              </a:rPr>
              <a:t>    - name: synchronize ansible (1st pass)</a:t>
            </a:r>
          </a:p>
          <a:p>
            <a:r>
              <a:rPr lang="en-CA" dirty="0">
                <a:latin typeface="Consolas" panose="020B0609020204030204" pitchFamily="49" charset="0"/>
              </a:rPr>
              <a:t>      synchronize:</a:t>
            </a:r>
          </a:p>
          <a:p>
            <a:r>
              <a:rPr lang="en-CA" dirty="0">
                <a:latin typeface="Consolas" panose="020B0609020204030204" pitchFamily="49" charset="0"/>
              </a:rPr>
              <a:t>        checksum: yes</a:t>
            </a:r>
          </a:p>
          <a:p>
            <a:r>
              <a:rPr lang="en-CA" dirty="0">
                <a:latin typeface="Consolas" panose="020B0609020204030204" pitchFamily="49" charset="0"/>
              </a:rPr>
              <a:t>        </a:t>
            </a:r>
            <a:r>
              <a:rPr lang="en-CA" dirty="0" err="1">
                <a:latin typeface="Consolas" panose="020B0609020204030204" pitchFamily="49" charset="0"/>
              </a:rPr>
              <a:t>src</a:t>
            </a:r>
            <a:r>
              <a:rPr lang="en-CA" dirty="0">
                <a:latin typeface="Consolas" panose="020B0609020204030204" pitchFamily="49" charset="0"/>
              </a:rPr>
              <a:t>: /</a:t>
            </a:r>
            <a:r>
              <a:rPr lang="en-CA" dirty="0" err="1">
                <a:latin typeface="Consolas" panose="020B0609020204030204" pitchFamily="49" charset="0"/>
              </a:rPr>
              <a:t>etc</a:t>
            </a:r>
            <a:r>
              <a:rPr lang="en-CA" dirty="0">
                <a:latin typeface="Consolas" panose="020B0609020204030204" pitchFamily="49" charset="0"/>
              </a:rPr>
              <a:t>/ansible/.</a:t>
            </a:r>
          </a:p>
          <a:p>
            <a:r>
              <a:rPr lang="en-CA" dirty="0">
                <a:latin typeface="Consolas" panose="020B0609020204030204" pitchFamily="49" charset="0"/>
              </a:rPr>
              <a:t>        </a:t>
            </a:r>
            <a:r>
              <a:rPr lang="en-CA" dirty="0" err="1">
                <a:latin typeface="Consolas" panose="020B0609020204030204" pitchFamily="49" charset="0"/>
              </a:rPr>
              <a:t>dest</a:t>
            </a:r>
            <a:r>
              <a:rPr lang="en-CA" dirty="0">
                <a:latin typeface="Consolas" panose="020B0609020204030204" pitchFamily="49" charset="0"/>
              </a:rPr>
              <a:t>: /</a:t>
            </a:r>
            <a:r>
              <a:rPr lang="en-CA" dirty="0" err="1">
                <a:latin typeface="Consolas" panose="020B0609020204030204" pitchFamily="49" charset="0"/>
              </a:rPr>
              <a:t>etc</a:t>
            </a:r>
            <a:r>
              <a:rPr lang="en-CA" dirty="0">
                <a:latin typeface="Consolas" panose="020B0609020204030204" pitchFamily="49" charset="0"/>
              </a:rPr>
              <a:t>/ansible/.</a:t>
            </a:r>
          </a:p>
          <a:p>
            <a:endParaRPr lang="en-CA" dirty="0">
              <a:latin typeface="Consolas" panose="020B0609020204030204" pitchFamily="49" charset="0"/>
            </a:endParaRPr>
          </a:p>
          <a:p>
            <a:r>
              <a:rPr lang="en-CA" dirty="0">
                <a:latin typeface="Consolas" panose="020B0609020204030204" pitchFamily="49" charset="0"/>
              </a:rPr>
              <a:t>    - name: add changes to git</a:t>
            </a:r>
          </a:p>
          <a:p>
            <a:r>
              <a:rPr lang="en-CA" dirty="0">
                <a:latin typeface="Consolas" panose="020B0609020204030204" pitchFamily="49" charset="0"/>
              </a:rPr>
              <a:t>      </a:t>
            </a:r>
            <a:r>
              <a:rPr lang="en-CA" dirty="0" err="1">
                <a:latin typeface="Consolas" panose="020B0609020204030204" pitchFamily="49" charset="0"/>
              </a:rPr>
              <a:t>local_action</a:t>
            </a:r>
            <a:r>
              <a:rPr lang="en-CA" dirty="0">
                <a:latin typeface="Consolas" panose="020B0609020204030204" pitchFamily="49" charset="0"/>
              </a:rPr>
              <a:t>: command git add -A </a:t>
            </a:r>
          </a:p>
          <a:p>
            <a:r>
              <a:rPr lang="en-CA" dirty="0">
                <a:latin typeface="Consolas" panose="020B0609020204030204" pitchFamily="49" charset="0"/>
              </a:rPr>
              <a:t>      </a:t>
            </a:r>
            <a:r>
              <a:rPr lang="en-CA" dirty="0" err="1">
                <a:latin typeface="Consolas" panose="020B0609020204030204" pitchFamily="49" charset="0"/>
              </a:rPr>
              <a:t>args</a:t>
            </a:r>
            <a:r>
              <a:rPr lang="en-CA" dirty="0">
                <a:latin typeface="Consolas" panose="020B0609020204030204" pitchFamily="49" charset="0"/>
              </a:rPr>
              <a:t>:</a:t>
            </a:r>
          </a:p>
          <a:p>
            <a:r>
              <a:rPr lang="en-CA" dirty="0">
                <a:latin typeface="Consolas" panose="020B0609020204030204" pitchFamily="49" charset="0"/>
              </a:rPr>
              <a:t>        </a:t>
            </a:r>
            <a:r>
              <a:rPr lang="en-CA" dirty="0" err="1">
                <a:latin typeface="Consolas" panose="020B0609020204030204" pitchFamily="49" charset="0"/>
              </a:rPr>
              <a:t>chdir</a:t>
            </a:r>
            <a:r>
              <a:rPr lang="en-CA" dirty="0">
                <a:latin typeface="Consolas" panose="020B0609020204030204" pitchFamily="49" charset="0"/>
              </a:rPr>
              <a:t>: /</a:t>
            </a:r>
            <a:r>
              <a:rPr lang="en-CA" dirty="0" err="1">
                <a:latin typeface="Consolas" panose="020B0609020204030204" pitchFamily="49" charset="0"/>
              </a:rPr>
              <a:t>etc</a:t>
            </a:r>
            <a:r>
              <a:rPr lang="en-CA" dirty="0">
                <a:latin typeface="Consolas" panose="020B0609020204030204" pitchFamily="49" charset="0"/>
              </a:rPr>
              <a:t>/ansible</a:t>
            </a:r>
          </a:p>
          <a:p>
            <a:r>
              <a:rPr lang="en-CA" dirty="0">
                <a:latin typeface="Consolas" panose="020B0609020204030204" pitchFamily="49" charset="0"/>
              </a:rPr>
              <a:t>      </a:t>
            </a:r>
            <a:r>
              <a:rPr lang="en-CA" dirty="0" err="1">
                <a:latin typeface="Consolas" panose="020B0609020204030204" pitchFamily="49" charset="0"/>
              </a:rPr>
              <a:t>run_once</a:t>
            </a:r>
            <a:r>
              <a:rPr lang="en-CA" dirty="0">
                <a:latin typeface="Consolas" panose="020B0609020204030204" pitchFamily="49" charset="0"/>
              </a:rPr>
              <a:t>: true</a:t>
            </a:r>
          </a:p>
          <a:p>
            <a:endParaRPr lang="en-CA" dirty="0">
              <a:latin typeface="Consolas" panose="020B0609020204030204" pitchFamily="49" charset="0"/>
            </a:endParaRPr>
          </a:p>
          <a:p>
            <a:r>
              <a:rPr lang="en-CA" dirty="0">
                <a:latin typeface="Consolas" panose="020B0609020204030204" pitchFamily="49" charset="0"/>
              </a:rPr>
              <a:t>    - name: check for changes to git</a:t>
            </a:r>
          </a:p>
          <a:p>
            <a:r>
              <a:rPr lang="en-CA" dirty="0">
                <a:latin typeface="Consolas" panose="020B0609020204030204" pitchFamily="49" charset="0"/>
              </a:rPr>
              <a:t>      </a:t>
            </a:r>
            <a:r>
              <a:rPr lang="en-CA" dirty="0" err="1">
                <a:latin typeface="Consolas" panose="020B0609020204030204" pitchFamily="49" charset="0"/>
              </a:rPr>
              <a:t>local_action</a:t>
            </a:r>
            <a:r>
              <a:rPr lang="en-CA" dirty="0">
                <a:latin typeface="Consolas" panose="020B0609020204030204" pitchFamily="49" charset="0"/>
              </a:rPr>
              <a:t>: command git diff-index --quiet HEAD</a:t>
            </a:r>
          </a:p>
          <a:p>
            <a:r>
              <a:rPr lang="en-CA" dirty="0">
                <a:latin typeface="Consolas" panose="020B0609020204030204" pitchFamily="49" charset="0"/>
              </a:rPr>
              <a:t>      </a:t>
            </a:r>
            <a:r>
              <a:rPr lang="en-CA" dirty="0" err="1">
                <a:latin typeface="Consolas" panose="020B0609020204030204" pitchFamily="49" charset="0"/>
              </a:rPr>
              <a:t>run_once</a:t>
            </a:r>
            <a:r>
              <a:rPr lang="en-CA" dirty="0">
                <a:latin typeface="Consolas" panose="020B0609020204030204" pitchFamily="49" charset="0"/>
              </a:rPr>
              <a:t>: true</a:t>
            </a:r>
          </a:p>
          <a:p>
            <a:r>
              <a:rPr lang="en-CA" dirty="0">
                <a:latin typeface="Consolas" panose="020B0609020204030204" pitchFamily="49" charset="0"/>
              </a:rPr>
              <a:t>      register: </a:t>
            </a:r>
            <a:r>
              <a:rPr lang="en-CA" dirty="0" err="1">
                <a:latin typeface="Consolas" panose="020B0609020204030204" pitchFamily="49" charset="0"/>
              </a:rPr>
              <a:t>gitdiff</a:t>
            </a:r>
            <a:endParaRPr lang="en-CA" dirty="0">
              <a:latin typeface="Consolas" panose="020B0609020204030204" pitchFamily="49" charset="0"/>
            </a:endParaRPr>
          </a:p>
          <a:p>
            <a:r>
              <a:rPr lang="en-CA" dirty="0">
                <a:latin typeface="Consolas" panose="020B0609020204030204" pitchFamily="49" charset="0"/>
              </a:rPr>
              <a:t>      </a:t>
            </a:r>
            <a:r>
              <a:rPr lang="en-CA" dirty="0" err="1">
                <a:latin typeface="Consolas" panose="020B0609020204030204" pitchFamily="49" charset="0"/>
              </a:rPr>
              <a:t>failed_when</a:t>
            </a:r>
            <a:r>
              <a:rPr lang="en-CA" dirty="0">
                <a:latin typeface="Consolas" panose="020B0609020204030204" pitchFamily="49" charset="0"/>
              </a:rPr>
              <a:t>: </a:t>
            </a:r>
            <a:r>
              <a:rPr lang="en-CA" dirty="0" err="1">
                <a:latin typeface="Consolas" panose="020B0609020204030204" pitchFamily="49" charset="0"/>
              </a:rPr>
              <a:t>gitdiff.rc</a:t>
            </a:r>
            <a:r>
              <a:rPr lang="en-CA" dirty="0">
                <a:latin typeface="Consolas" panose="020B0609020204030204" pitchFamily="49" charset="0"/>
              </a:rPr>
              <a:t> &gt; 1</a:t>
            </a:r>
          </a:p>
          <a:p>
            <a:endParaRPr lang="en-CA" dirty="0">
              <a:latin typeface="Consolas" panose="020B0609020204030204" pitchFamily="49" charset="0"/>
            </a:endParaRPr>
          </a:p>
          <a:p>
            <a:r>
              <a:rPr lang="en-CA" dirty="0">
                <a:latin typeface="Consolas" panose="020B0609020204030204" pitchFamily="49" charset="0"/>
              </a:rPr>
              <a:t>    - name: commit changes to git</a:t>
            </a:r>
          </a:p>
          <a:p>
            <a:r>
              <a:rPr lang="en-CA" dirty="0">
                <a:latin typeface="Consolas" panose="020B0609020204030204" pitchFamily="49" charset="0"/>
              </a:rPr>
              <a:t>      </a:t>
            </a:r>
            <a:r>
              <a:rPr lang="en-CA" dirty="0" err="1">
                <a:latin typeface="Consolas" panose="020B0609020204030204" pitchFamily="49" charset="0"/>
              </a:rPr>
              <a:t>local_action</a:t>
            </a:r>
            <a:r>
              <a:rPr lang="en-CA" dirty="0">
                <a:latin typeface="Consolas" panose="020B0609020204030204" pitchFamily="49" charset="0"/>
              </a:rPr>
              <a:t>: command git commit -a -m "Ansible automatic commit" -q </a:t>
            </a:r>
          </a:p>
          <a:p>
            <a:r>
              <a:rPr lang="en-CA" dirty="0">
                <a:latin typeface="Consolas" panose="020B0609020204030204" pitchFamily="49" charset="0"/>
              </a:rPr>
              <a:t>      </a:t>
            </a:r>
            <a:r>
              <a:rPr lang="en-CA" dirty="0" err="1">
                <a:latin typeface="Consolas" panose="020B0609020204030204" pitchFamily="49" charset="0"/>
              </a:rPr>
              <a:t>args</a:t>
            </a:r>
            <a:r>
              <a:rPr lang="en-CA" dirty="0">
                <a:latin typeface="Consolas" panose="020B0609020204030204" pitchFamily="49" charset="0"/>
              </a:rPr>
              <a:t>:</a:t>
            </a:r>
          </a:p>
          <a:p>
            <a:r>
              <a:rPr lang="en-CA" dirty="0">
                <a:latin typeface="Consolas" panose="020B0609020204030204" pitchFamily="49" charset="0"/>
              </a:rPr>
              <a:t>        </a:t>
            </a:r>
            <a:r>
              <a:rPr lang="en-CA" dirty="0" err="1">
                <a:latin typeface="Consolas" panose="020B0609020204030204" pitchFamily="49" charset="0"/>
              </a:rPr>
              <a:t>chdir</a:t>
            </a:r>
            <a:r>
              <a:rPr lang="en-CA" dirty="0">
                <a:latin typeface="Consolas" panose="020B0609020204030204" pitchFamily="49" charset="0"/>
              </a:rPr>
              <a:t>: /</a:t>
            </a:r>
            <a:r>
              <a:rPr lang="en-CA" dirty="0" err="1">
                <a:latin typeface="Consolas" panose="020B0609020204030204" pitchFamily="49" charset="0"/>
              </a:rPr>
              <a:t>etc</a:t>
            </a:r>
            <a:r>
              <a:rPr lang="en-CA" dirty="0">
                <a:latin typeface="Consolas" panose="020B0609020204030204" pitchFamily="49" charset="0"/>
              </a:rPr>
              <a:t>/ansible</a:t>
            </a:r>
          </a:p>
          <a:p>
            <a:r>
              <a:rPr lang="en-CA" dirty="0">
                <a:latin typeface="Consolas" panose="020B0609020204030204" pitchFamily="49" charset="0"/>
              </a:rPr>
              <a:t>      </a:t>
            </a:r>
            <a:r>
              <a:rPr lang="en-CA" dirty="0" err="1">
                <a:latin typeface="Consolas" panose="020B0609020204030204" pitchFamily="49" charset="0"/>
              </a:rPr>
              <a:t>run_once</a:t>
            </a:r>
            <a:r>
              <a:rPr lang="en-CA" dirty="0">
                <a:latin typeface="Consolas" panose="020B0609020204030204" pitchFamily="49" charset="0"/>
              </a:rPr>
              <a:t>: true</a:t>
            </a:r>
          </a:p>
          <a:p>
            <a:r>
              <a:rPr lang="en-CA" dirty="0">
                <a:latin typeface="Consolas" panose="020B0609020204030204" pitchFamily="49" charset="0"/>
              </a:rPr>
              <a:t>      when: </a:t>
            </a:r>
            <a:r>
              <a:rPr lang="en-CA" dirty="0" err="1">
                <a:latin typeface="Consolas" panose="020B0609020204030204" pitchFamily="49" charset="0"/>
              </a:rPr>
              <a:t>gitdiff.rc</a:t>
            </a:r>
            <a:r>
              <a:rPr lang="en-CA" dirty="0">
                <a:latin typeface="Consolas" panose="020B0609020204030204" pitchFamily="49" charset="0"/>
              </a:rPr>
              <a:t> == 1</a:t>
            </a:r>
          </a:p>
          <a:p>
            <a:endParaRPr lang="en-CA" dirty="0">
              <a:latin typeface="Consolas" panose="020B0609020204030204" pitchFamily="49" charset="0"/>
            </a:endParaRPr>
          </a:p>
          <a:p>
            <a:r>
              <a:rPr lang="en-CA" dirty="0">
                <a:latin typeface="Consolas" panose="020B0609020204030204" pitchFamily="49" charset="0"/>
              </a:rPr>
              <a:t>    - name: synchronize ansible (2nd pass)</a:t>
            </a:r>
          </a:p>
          <a:p>
            <a:r>
              <a:rPr lang="en-CA" dirty="0">
                <a:latin typeface="Consolas" panose="020B0609020204030204" pitchFamily="49" charset="0"/>
              </a:rPr>
              <a:t>      synchronize:</a:t>
            </a:r>
          </a:p>
          <a:p>
            <a:r>
              <a:rPr lang="en-CA" dirty="0">
                <a:latin typeface="Consolas" panose="020B0609020204030204" pitchFamily="49" charset="0"/>
              </a:rPr>
              <a:t>        checksum: yes</a:t>
            </a:r>
          </a:p>
          <a:p>
            <a:r>
              <a:rPr lang="en-CA" dirty="0">
                <a:latin typeface="Consolas" panose="020B0609020204030204" pitchFamily="49" charset="0"/>
              </a:rPr>
              <a:t>        </a:t>
            </a:r>
            <a:r>
              <a:rPr lang="en-CA" dirty="0" err="1">
                <a:latin typeface="Consolas" panose="020B0609020204030204" pitchFamily="49" charset="0"/>
              </a:rPr>
              <a:t>src</a:t>
            </a:r>
            <a:r>
              <a:rPr lang="en-CA" dirty="0">
                <a:latin typeface="Consolas" panose="020B0609020204030204" pitchFamily="49" charset="0"/>
              </a:rPr>
              <a:t>: /</a:t>
            </a:r>
            <a:r>
              <a:rPr lang="en-CA" dirty="0" err="1">
                <a:latin typeface="Consolas" panose="020B0609020204030204" pitchFamily="49" charset="0"/>
              </a:rPr>
              <a:t>etc</a:t>
            </a:r>
            <a:r>
              <a:rPr lang="en-CA" dirty="0">
                <a:latin typeface="Consolas" panose="020B0609020204030204" pitchFamily="49" charset="0"/>
              </a:rPr>
              <a:t>/ansible/.</a:t>
            </a:r>
          </a:p>
          <a:p>
            <a:r>
              <a:rPr lang="en-CA" dirty="0">
                <a:latin typeface="Consolas" panose="020B0609020204030204" pitchFamily="49" charset="0"/>
              </a:rPr>
              <a:t>        </a:t>
            </a:r>
            <a:r>
              <a:rPr lang="en-CA" dirty="0" err="1">
                <a:latin typeface="Consolas" panose="020B0609020204030204" pitchFamily="49" charset="0"/>
              </a:rPr>
              <a:t>dest</a:t>
            </a:r>
            <a:r>
              <a:rPr lang="en-CA" dirty="0">
                <a:latin typeface="Consolas" panose="020B0609020204030204" pitchFamily="49" charset="0"/>
              </a:rPr>
              <a:t>: /</a:t>
            </a:r>
            <a:r>
              <a:rPr lang="en-CA" dirty="0" err="1">
                <a:latin typeface="Consolas" panose="020B0609020204030204" pitchFamily="49" charset="0"/>
              </a:rPr>
              <a:t>etc</a:t>
            </a:r>
            <a:r>
              <a:rPr lang="en-CA" dirty="0">
                <a:latin typeface="Consolas" panose="020B0609020204030204" pitchFamily="49" charset="0"/>
              </a:rPr>
              <a:t>/ansible/.</a:t>
            </a:r>
          </a:p>
          <a:p>
            <a:r>
              <a:rPr lang="en-CA" dirty="0">
                <a:latin typeface="Consolas" panose="020B0609020204030204" pitchFamily="49" charset="0"/>
              </a:rPr>
              <a:t>      </a:t>
            </a:r>
          </a:p>
          <a:p>
            <a:r>
              <a:rPr lang="en-CA" dirty="0">
                <a:latin typeface="Consolas" panose="020B0609020204030204" pitchFamily="49" charset="0"/>
              </a:rPr>
              <a:t>    - name: synchronize </a:t>
            </a:r>
            <a:r>
              <a:rPr lang="en-CA" dirty="0" err="1">
                <a:latin typeface="Consolas" panose="020B0609020204030204" pitchFamily="49" charset="0"/>
              </a:rPr>
              <a:t>certbot</a:t>
            </a:r>
            <a:endParaRPr lang="en-CA" dirty="0">
              <a:latin typeface="Consolas" panose="020B0609020204030204" pitchFamily="49" charset="0"/>
            </a:endParaRPr>
          </a:p>
          <a:p>
            <a:r>
              <a:rPr lang="en-CA" dirty="0">
                <a:latin typeface="Consolas" panose="020B0609020204030204" pitchFamily="49" charset="0"/>
              </a:rPr>
              <a:t>      synchronize:</a:t>
            </a:r>
          </a:p>
          <a:p>
            <a:r>
              <a:rPr lang="en-CA" dirty="0">
                <a:latin typeface="Consolas" panose="020B0609020204030204" pitchFamily="49" charset="0"/>
              </a:rPr>
              <a:t>        checksum: yes</a:t>
            </a:r>
          </a:p>
          <a:p>
            <a:r>
              <a:rPr lang="en-CA" dirty="0">
                <a:latin typeface="Consolas" panose="020B0609020204030204" pitchFamily="49" charset="0"/>
              </a:rPr>
              <a:t>        </a:t>
            </a:r>
            <a:r>
              <a:rPr lang="en-CA" dirty="0" err="1">
                <a:latin typeface="Consolas" panose="020B0609020204030204" pitchFamily="49" charset="0"/>
              </a:rPr>
              <a:t>src</a:t>
            </a:r>
            <a:r>
              <a:rPr lang="en-CA" dirty="0">
                <a:latin typeface="Consolas" panose="020B0609020204030204" pitchFamily="49" charset="0"/>
              </a:rPr>
              <a:t>: /</a:t>
            </a:r>
            <a:r>
              <a:rPr lang="en-CA" dirty="0" err="1">
                <a:latin typeface="Consolas" panose="020B0609020204030204" pitchFamily="49" charset="0"/>
              </a:rPr>
              <a:t>etc</a:t>
            </a:r>
            <a:r>
              <a:rPr lang="en-CA" dirty="0">
                <a:latin typeface="Consolas" panose="020B0609020204030204" pitchFamily="49" charset="0"/>
              </a:rPr>
              <a:t>/</a:t>
            </a:r>
            <a:r>
              <a:rPr lang="en-CA" dirty="0" err="1">
                <a:latin typeface="Consolas" panose="020B0609020204030204" pitchFamily="49" charset="0"/>
              </a:rPr>
              <a:t>letsencrypt</a:t>
            </a:r>
            <a:r>
              <a:rPr lang="en-CA" dirty="0">
                <a:latin typeface="Consolas" panose="020B0609020204030204" pitchFamily="49" charset="0"/>
              </a:rPr>
              <a:t>/.</a:t>
            </a:r>
          </a:p>
          <a:p>
            <a:r>
              <a:rPr lang="en-CA" dirty="0">
                <a:latin typeface="Consolas" panose="020B0609020204030204" pitchFamily="49" charset="0"/>
              </a:rPr>
              <a:t>        </a:t>
            </a:r>
            <a:r>
              <a:rPr lang="en-CA" dirty="0" err="1">
                <a:latin typeface="Consolas" panose="020B0609020204030204" pitchFamily="49" charset="0"/>
              </a:rPr>
              <a:t>dest</a:t>
            </a:r>
            <a:r>
              <a:rPr lang="en-CA" dirty="0">
                <a:latin typeface="Consolas" panose="020B0609020204030204" pitchFamily="49" charset="0"/>
              </a:rPr>
              <a:t>: /</a:t>
            </a:r>
            <a:r>
              <a:rPr lang="en-CA" dirty="0" err="1">
                <a:latin typeface="Consolas" panose="020B0609020204030204" pitchFamily="49" charset="0"/>
              </a:rPr>
              <a:t>etc</a:t>
            </a:r>
            <a:r>
              <a:rPr lang="en-CA" dirty="0">
                <a:latin typeface="Consolas" panose="020B0609020204030204" pitchFamily="49" charset="0"/>
              </a:rPr>
              <a:t>/</a:t>
            </a:r>
            <a:r>
              <a:rPr lang="en-CA" dirty="0" err="1">
                <a:latin typeface="Consolas" panose="020B0609020204030204" pitchFamily="49" charset="0"/>
              </a:rPr>
              <a:t>letsencrypt</a:t>
            </a:r>
            <a:r>
              <a:rPr lang="en-CA" dirty="0">
                <a:latin typeface="Consolas" panose="020B0609020204030204" pitchFamily="49" charset="0"/>
              </a:rPr>
              <a:t>/.</a:t>
            </a:r>
          </a:p>
          <a:p>
            <a:r>
              <a:rPr lang="en-CA" dirty="0">
                <a:latin typeface="Consolas" panose="020B0609020204030204" pitchFamily="49" charset="0"/>
              </a:rPr>
              <a:t>      </a:t>
            </a:r>
          </a:p>
          <a:p>
            <a:endParaRPr lang="en-CA" dirty="0">
              <a:latin typeface="Consolas" panose="020B0609020204030204" pitchFamily="49" charset="0"/>
            </a:endParaRPr>
          </a:p>
          <a:p>
            <a:r>
              <a:rPr lang="en-CA" dirty="0">
                <a:latin typeface="Consolas" panose="020B0609020204030204" pitchFamily="49" charset="0"/>
              </a:rPr>
              <a:t># </a:t>
            </a:r>
            <a:r>
              <a:rPr lang="en-CA" dirty="0" err="1">
                <a:latin typeface="Consolas" panose="020B0609020204030204" pitchFamily="49" charset="0"/>
              </a:rPr>
              <a:t>vim:set</a:t>
            </a: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err="1">
                <a:latin typeface="Consolas" panose="020B0609020204030204" pitchFamily="49" charset="0"/>
              </a:rPr>
              <a:t>ts</a:t>
            </a:r>
            <a:r>
              <a:rPr lang="en-CA" dirty="0">
                <a:latin typeface="Consolas" panose="020B0609020204030204" pitchFamily="49" charset="0"/>
              </a:rPr>
              <a:t>=2 </a:t>
            </a:r>
            <a:r>
              <a:rPr lang="en-CA" dirty="0" err="1">
                <a:latin typeface="Consolas" panose="020B0609020204030204" pitchFamily="49" charset="0"/>
              </a:rPr>
              <a:t>sw</a:t>
            </a:r>
            <a:r>
              <a:rPr lang="en-CA" dirty="0">
                <a:latin typeface="Consolas" panose="020B0609020204030204" pitchFamily="49" charset="0"/>
              </a:rPr>
              <a:t>=2 et nu ai </a:t>
            </a:r>
            <a:r>
              <a:rPr lang="en-CA" dirty="0" err="1">
                <a:latin typeface="Consolas" panose="020B0609020204030204" pitchFamily="49" charset="0"/>
              </a:rPr>
              <a:t>si</a:t>
            </a: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err="1">
                <a:latin typeface="Consolas" panose="020B0609020204030204" pitchFamily="49" charset="0"/>
              </a:rPr>
              <a:t>cursorcolumn</a:t>
            </a:r>
            <a:r>
              <a:rPr lang="en-CA" dirty="0">
                <a:latin typeface="Consolas" panose="020B0609020204030204" pitchFamily="49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2064926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E39FCE6-0988-4A15-8181-A157CEB3D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Ansible tricks 1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21CF4C-CC87-468E-B68B-132503F31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“synchronize” module:</a:t>
            </a:r>
          </a:p>
          <a:p>
            <a:pPr lvl="1"/>
            <a:r>
              <a:rPr lang="en-CA" dirty="0" err="1"/>
              <a:t>Src</a:t>
            </a:r>
            <a:r>
              <a:rPr lang="en-CA" dirty="0"/>
              <a:t> is always local to &lt;machine ansible runs on&gt;</a:t>
            </a:r>
          </a:p>
          <a:p>
            <a:pPr lvl="1"/>
            <a:r>
              <a:rPr lang="en-CA" dirty="0" err="1"/>
              <a:t>Dst</a:t>
            </a:r>
            <a:r>
              <a:rPr lang="en-CA" dirty="0"/>
              <a:t> is always local to &lt;machine ansible is targeting&gt;</a:t>
            </a:r>
          </a:p>
          <a:p>
            <a:pPr lvl="1"/>
            <a:r>
              <a:rPr lang="en-CA" dirty="0"/>
              <a:t>Uses </a:t>
            </a:r>
            <a:r>
              <a:rPr lang="en-CA" dirty="0" err="1"/>
              <a:t>rsync</a:t>
            </a:r>
            <a:r>
              <a:rPr lang="en-CA" dirty="0"/>
              <a:t> under the hood</a:t>
            </a:r>
          </a:p>
          <a:p>
            <a:r>
              <a:rPr lang="en-CA" dirty="0"/>
              <a:t>“</a:t>
            </a:r>
            <a:r>
              <a:rPr lang="en-CA" dirty="0" err="1"/>
              <a:t>local_action</a:t>
            </a:r>
            <a:r>
              <a:rPr lang="en-CA" dirty="0"/>
              <a:t>” module:</a:t>
            </a:r>
          </a:p>
          <a:p>
            <a:pPr lvl="1"/>
            <a:r>
              <a:rPr lang="en-CA" dirty="0"/>
              <a:t>…is how you extend Ansible for one-off cases that don’t need their own entire new Ansible module</a:t>
            </a:r>
          </a:p>
          <a:p>
            <a:r>
              <a:rPr lang="en-CA" dirty="0"/>
              <a:t>“</a:t>
            </a:r>
            <a:r>
              <a:rPr lang="en-CA" dirty="0" err="1"/>
              <a:t>run_once</a:t>
            </a:r>
            <a:r>
              <a:rPr lang="en-CA" dirty="0"/>
              <a:t>” attribute:</a:t>
            </a:r>
          </a:p>
          <a:p>
            <a:pPr lvl="1"/>
            <a:r>
              <a:rPr lang="en-CA" dirty="0"/>
              <a:t>Only run on ONE host no matter how many are in the targeted group.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A4D80E-4BA6-443A-9A16-5F3FB69C7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2019-Oct-08</a:t>
            </a:r>
            <a:endParaRPr lang="en-CA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A556D0-14A9-4786-8DAB-1589B88BA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October 2019 MUUG General Meeting:</a:t>
            </a:r>
            <a:br>
              <a:rPr lang="en-CA"/>
            </a:br>
            <a:r>
              <a:rPr lang="en-CA"/>
              <a:t>Email Header Rewriting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59BAF1-E63E-4AF9-93E5-40BAE82C4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16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587612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E39FCE6-0988-4A15-8181-A157CEB3D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Ansible tricks 2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21CF4C-CC87-468E-B68B-132503F31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“command” module to set config values with </a:t>
            </a:r>
            <a:r>
              <a:rPr lang="en-CA" dirty="0" err="1"/>
              <a:t>postconf</a:t>
            </a:r>
            <a:r>
              <a:rPr lang="en-CA" dirty="0"/>
              <a:t>(8)	</a:t>
            </a:r>
          </a:p>
          <a:p>
            <a:pPr lvl="1"/>
            <a:r>
              <a:rPr lang="en-CA" dirty="0"/>
              <a:t>No need to use Ansible’s loop: construct because </a:t>
            </a:r>
            <a:r>
              <a:rPr lang="en-CA" dirty="0" err="1"/>
              <a:t>postconf</a:t>
            </a:r>
            <a:r>
              <a:rPr lang="en-CA" dirty="0"/>
              <a:t>(8) takes arbitrarily-long lists of variables and values on the command-line.</a:t>
            </a:r>
          </a:p>
          <a:p>
            <a:pPr lvl="1"/>
            <a:r>
              <a:rPr lang="en-CA" dirty="0"/>
              <a:t>Could have used Ansible’s “flatten” approach but figuring that out was more work than using the “command” module.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A4D80E-4BA6-443A-9A16-5F3FB69C7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2019-Oct-08</a:t>
            </a:r>
            <a:endParaRPr lang="en-CA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A556D0-14A9-4786-8DAB-1589B88BA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October 2019 MUUG General Meeting:</a:t>
            </a:r>
            <a:br>
              <a:rPr lang="en-CA"/>
            </a:br>
            <a:r>
              <a:rPr lang="en-CA"/>
              <a:t>Email Header Rewriting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59BAF1-E63E-4AF9-93E5-40BAE82C4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17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848814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FCB6D-A43D-4606-8E46-F6AE8405A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“Sync”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6B37E-FFDB-48D9-9C7D-D3C904F6D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Unidirectional sync process is scalable</a:t>
            </a:r>
          </a:p>
          <a:p>
            <a:pPr lvl="1"/>
            <a:r>
              <a:rPr lang="en-CA" dirty="0"/>
              <a:t>Assumes changes are only made on one system at a time.</a:t>
            </a:r>
          </a:p>
          <a:p>
            <a:pPr lvl="2"/>
            <a:r>
              <a:rPr lang="en-CA" dirty="0"/>
              <a:t>This works for this system where only one person is making changes at a time.  Will probably not work for multi-actor systems, YMMV.</a:t>
            </a:r>
          </a:p>
          <a:p>
            <a:r>
              <a:rPr lang="en-CA" dirty="0"/>
              <a:t>Main sync process only handles Ansible files</a:t>
            </a:r>
          </a:p>
          <a:p>
            <a:pPr lvl="1"/>
            <a:r>
              <a:rPr lang="en-CA" dirty="0"/>
              <a:t>Keeps them in git, syncs git repo too</a:t>
            </a:r>
          </a:p>
          <a:p>
            <a:r>
              <a:rPr lang="en-CA" dirty="0"/>
              <a:t>Postfix playbook has its own </a:t>
            </a:r>
            <a:r>
              <a:rPr lang="en-CA" dirty="0" err="1"/>
              <a:t>rsync</a:t>
            </a:r>
            <a:r>
              <a:rPr lang="en-CA" dirty="0"/>
              <a:t>-only method</a:t>
            </a:r>
          </a:p>
          <a:p>
            <a:pPr lvl="1"/>
            <a:r>
              <a:rPr lang="en-CA" dirty="0"/>
              <a:t>No git</a:t>
            </a:r>
          </a:p>
          <a:p>
            <a:pPr lvl="1"/>
            <a:r>
              <a:rPr lang="en-CA" dirty="0"/>
              <a:t>Trivial to add, but wasn’t needed.  (History of non-Ansible-controlled files there had very little value.)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80FA61-D4DA-4DC3-A0DC-85F745152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2019-Oct-08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BE589-C65E-4576-A11D-8143C5EA0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October 2019 MUUG General Meeting:</a:t>
            </a:r>
            <a:br>
              <a:rPr lang="en-CA"/>
            </a:br>
            <a:r>
              <a:rPr lang="en-CA"/>
              <a:t>Email Header Rewriting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35F753-9859-4534-981C-DA8BEFB71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18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899261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0F5F2-1A9E-4200-886B-14811EF83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Postfix translation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2B6CA-CB2D-4EDC-9EB6-02012B960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Re-injection into O365</a:t>
            </a:r>
          </a:p>
          <a:p>
            <a:pPr lvl="1"/>
            <a:r>
              <a:rPr lang="en-CA" dirty="0"/>
              <a:t>Required to handle DKIM, SPF, etc.</a:t>
            </a:r>
          </a:p>
          <a:p>
            <a:pPr lvl="1"/>
            <a:r>
              <a:rPr lang="en-CA" dirty="0"/>
              <a:t>O365 leaves SMTP headers alone (mostly) when sender is authenticated</a:t>
            </a:r>
          </a:p>
          <a:p>
            <a:r>
              <a:rPr lang="en-CA" dirty="0"/>
              <a:t>“</a:t>
            </a:r>
            <a:r>
              <a:rPr lang="en-CA" dirty="0" err="1"/>
              <a:t>sender_dependent_relayhost</a:t>
            </a:r>
            <a:r>
              <a:rPr lang="en-CA" dirty="0"/>
              <a:t>”</a:t>
            </a:r>
          </a:p>
          <a:p>
            <a:pPr lvl="1"/>
            <a:r>
              <a:rPr lang="en-CA" dirty="0"/>
              <a:t>Because O365 puts different tenants in different clusters, so you have to re-inject to the correct SMTP host.</a:t>
            </a:r>
          </a:p>
          <a:p>
            <a:r>
              <a:rPr lang="en-CA" dirty="0"/>
              <a:t>“ </a:t>
            </a:r>
            <a:r>
              <a:rPr lang="en-CA" dirty="0" err="1"/>
              <a:t>mynetworks</a:t>
            </a:r>
            <a:r>
              <a:rPr lang="en-CA" dirty="0"/>
              <a:t>=  … , </a:t>
            </a:r>
            <a:r>
              <a:rPr lang="en-CA" dirty="0" err="1"/>
              <a:t>allow_relay_by_ip</a:t>
            </a:r>
            <a:r>
              <a:rPr lang="en-CA" dirty="0"/>
              <a:t>”</a:t>
            </a:r>
          </a:p>
          <a:p>
            <a:pPr lvl="1"/>
            <a:r>
              <a:rPr lang="en-CA" dirty="0"/>
              <a:t>O365 has no way to do authenticated SMTP outbound.  This is not a good solution, but it is an… </a:t>
            </a:r>
            <a:r>
              <a:rPr lang="en-CA" i="1" dirty="0"/>
              <a:t>adequate</a:t>
            </a:r>
            <a:r>
              <a:rPr lang="en-CA" dirty="0"/>
              <a:t> solution at this small scale.  Both sender domain name and sending IP address must match, the attack scope is fairly small.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37553-5079-4B97-A0E5-75BED1E0B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2019-Oct-08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FEB803-0D2C-45D5-8B7A-9DCDEC990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October 2019 MUUG General Meeting:</a:t>
            </a:r>
            <a:br>
              <a:rPr lang="en-CA"/>
            </a:br>
            <a:r>
              <a:rPr lang="en-CA"/>
              <a:t>Email Header Rewriting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3322EC-873B-461A-B806-43633EA1C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19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36126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E2E40-A149-4D39-B9B5-2F0CEDE9A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Thanks / Credits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4E8E0-56BD-49A7-B7B9-036B39932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Thanks to BTW Technology Solutions for:</a:t>
            </a:r>
          </a:p>
          <a:p>
            <a:pPr lvl="1"/>
            <a:r>
              <a:rPr lang="en-CA" dirty="0"/>
              <a:t>Their business and trust </a:t>
            </a:r>
            <a:r>
              <a:rPr lang="en-CA" dirty="0"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en-CA" dirty="0"/>
              <a:t>Use of their documentation in this live presentation</a:t>
            </a:r>
          </a:p>
          <a:p>
            <a:pPr lvl="2"/>
            <a:r>
              <a:rPr lang="en-CA" dirty="0"/>
              <a:t>Not included with the online copy, sorry.</a:t>
            </a:r>
          </a:p>
          <a:p>
            <a:pPr lvl="1"/>
            <a:r>
              <a:rPr lang="en-CA" dirty="0"/>
              <a:t>Permission to discuss the solution here!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FC2B9F-147B-4BF5-8FCB-4B246C744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2019-Oct-08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355EEB-728F-43C1-8886-BA6EF4FE3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October 2019 MUUG General Meeting:</a:t>
            </a:r>
            <a:br>
              <a:rPr lang="en-CA"/>
            </a:br>
            <a:r>
              <a:rPr lang="en-CA"/>
              <a:t>Email Header Rewriting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05BA2B-61F6-475B-86BA-717615524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125932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3AEE0-8B34-4409-9351-B5D3D04CA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Postfix</a:t>
            </a:r>
            <a:r>
              <a:rPr lang="fr-CA" dirty="0"/>
              <a:t> translation 2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0F387-1371-4D7C-BE86-136EDB5A4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err="1"/>
              <a:t>Sender_canonical_maps</a:t>
            </a:r>
            <a:endParaRPr lang="fr-CA" dirty="0"/>
          </a:p>
          <a:p>
            <a:pPr lvl="1"/>
            <a:r>
              <a:rPr lang="fr-CA" dirty="0"/>
              <a:t>This </a:t>
            </a:r>
            <a:r>
              <a:rPr lang="fr-CA" dirty="0" err="1"/>
              <a:t>is</a:t>
            </a:r>
            <a:r>
              <a:rPr lang="fr-CA" dirty="0"/>
              <a:t> the </a:t>
            </a:r>
            <a:r>
              <a:rPr lang="fr-CA" dirty="0" err="1"/>
              <a:t>core</a:t>
            </a:r>
            <a:r>
              <a:rPr lang="fr-CA" dirty="0"/>
              <a:t> </a:t>
            </a:r>
            <a:r>
              <a:rPr lang="fr-CA" dirty="0" err="1"/>
              <a:t>function</a:t>
            </a:r>
            <a:r>
              <a:rPr lang="fr-CA" dirty="0"/>
              <a:t>, and </a:t>
            </a:r>
            <a:r>
              <a:rPr lang="fr-CA" dirty="0" err="1"/>
              <a:t>it’s</a:t>
            </a:r>
            <a:r>
              <a:rPr lang="fr-CA" dirty="0"/>
              <a:t> </a:t>
            </a:r>
            <a:r>
              <a:rPr lang="fr-CA" dirty="0" err="1"/>
              <a:t>already</a:t>
            </a:r>
            <a:r>
              <a:rPr lang="fr-CA" dirty="0"/>
              <a:t> </a:t>
            </a:r>
            <a:r>
              <a:rPr lang="fr-CA" dirty="0" err="1"/>
              <a:t>built</a:t>
            </a:r>
            <a:r>
              <a:rPr lang="fr-CA" dirty="0"/>
              <a:t> </a:t>
            </a:r>
            <a:r>
              <a:rPr lang="fr-CA" dirty="0" err="1"/>
              <a:t>into</a:t>
            </a:r>
            <a:r>
              <a:rPr lang="fr-CA" dirty="0"/>
              <a:t> </a:t>
            </a:r>
            <a:r>
              <a:rPr lang="fr-CA" dirty="0" err="1"/>
              <a:t>Postfix</a:t>
            </a:r>
            <a:r>
              <a:rPr lang="fr-CA" dirty="0"/>
              <a:t>!</a:t>
            </a:r>
          </a:p>
          <a:p>
            <a:pPr lvl="1"/>
            <a:r>
              <a:rPr lang="fr-CA" dirty="0" err="1"/>
              <a:t>Basically</a:t>
            </a:r>
            <a:r>
              <a:rPr lang="fr-CA" dirty="0"/>
              <a:t> a </a:t>
            </a:r>
            <a:r>
              <a:rPr lang="fr-CA" dirty="0" err="1"/>
              <a:t>search</a:t>
            </a:r>
            <a:r>
              <a:rPr lang="fr-CA" dirty="0"/>
              <a:t>-and-replace </a:t>
            </a:r>
            <a:r>
              <a:rPr lang="fr-CA" dirty="0" err="1"/>
              <a:t>function</a:t>
            </a:r>
            <a:r>
              <a:rPr lang="fr-CA" dirty="0"/>
              <a:t> for </a:t>
            </a:r>
            <a:r>
              <a:rPr lang="fr-CA" dirty="0" err="1"/>
              <a:t>sender</a:t>
            </a:r>
            <a:r>
              <a:rPr lang="fr-CA" dirty="0"/>
              <a:t> email </a:t>
            </a:r>
            <a:r>
              <a:rPr lang="fr-CA" dirty="0" err="1"/>
              <a:t>addresses</a:t>
            </a:r>
            <a:r>
              <a:rPr lang="fr-CA" dirty="0"/>
              <a:t>.</a:t>
            </a:r>
          </a:p>
          <a:p>
            <a:pPr lvl="1"/>
            <a:r>
              <a:rPr lang="fr-CA" dirty="0" err="1"/>
              <a:t>Originally</a:t>
            </a:r>
            <a:r>
              <a:rPr lang="fr-CA" dirty="0"/>
              <a:t> </a:t>
            </a:r>
            <a:r>
              <a:rPr lang="fr-CA" dirty="0" err="1"/>
              <a:t>designed</a:t>
            </a:r>
            <a:r>
              <a:rPr lang="fr-CA" dirty="0"/>
              <a:t> to translate </a:t>
            </a:r>
            <a:r>
              <a:rPr lang="fr-CA" dirty="0" err="1"/>
              <a:t>internal-only</a:t>
            </a:r>
            <a:r>
              <a:rPr lang="fr-CA" dirty="0"/>
              <a:t> </a:t>
            </a:r>
            <a:r>
              <a:rPr lang="fr-CA" dirty="0" err="1"/>
              <a:t>hostnames</a:t>
            </a:r>
            <a:r>
              <a:rPr lang="fr-CA" dirty="0"/>
              <a:t> </a:t>
            </a:r>
            <a:r>
              <a:rPr lang="fr-CA" dirty="0" err="1"/>
              <a:t>into</a:t>
            </a:r>
            <a:r>
              <a:rPr lang="fr-CA" dirty="0"/>
              <a:t> the canonical internet-visible email </a:t>
            </a:r>
            <a:r>
              <a:rPr lang="fr-CA" dirty="0" err="1"/>
              <a:t>address</a:t>
            </a:r>
            <a:r>
              <a:rPr lang="fr-CA" dirty="0"/>
              <a:t>.</a:t>
            </a:r>
          </a:p>
          <a:p>
            <a:pPr lvl="2"/>
            <a:r>
              <a:rPr lang="fr-CA" dirty="0"/>
              <a:t>e.g. </a:t>
            </a:r>
            <a:r>
              <a:rPr lang="en-CA" dirty="0"/>
              <a:t>“</a:t>
            </a:r>
            <a:r>
              <a:rPr lang="en-CA" dirty="0" err="1"/>
              <a:t>athompso@workstation.internal</a:t>
            </a:r>
            <a:r>
              <a:rPr lang="en-CA" dirty="0"/>
              <a:t>” </a:t>
            </a:r>
            <a:r>
              <a:rPr lang="en-CA" dirty="0">
                <a:sym typeface="Wingdings" panose="05000000000000000000" pitchFamily="2" charset="2"/>
              </a:rPr>
              <a:t> </a:t>
            </a:r>
            <a:r>
              <a:rPr lang="en-CA" dirty="0">
                <a:sym typeface="Wingdings" panose="05000000000000000000" pitchFamily="2" charset="2"/>
                <a:hlinkClick r:id="rId2"/>
              </a:rPr>
              <a:t>athompso@athompso.net</a:t>
            </a:r>
            <a:endParaRPr lang="en-CA" dirty="0">
              <a:sym typeface="Wingdings" panose="05000000000000000000" pitchFamily="2" charset="2"/>
            </a:endParaRPr>
          </a:p>
          <a:p>
            <a:pPr lvl="2"/>
            <a:r>
              <a:rPr lang="fr-CA" dirty="0"/>
              <a:t>But can </a:t>
            </a:r>
            <a:r>
              <a:rPr lang="fr-CA" dirty="0" err="1"/>
              <a:t>be</a:t>
            </a:r>
            <a:r>
              <a:rPr lang="fr-CA" dirty="0"/>
              <a:t> </a:t>
            </a:r>
            <a:r>
              <a:rPr lang="fr-CA" dirty="0" err="1"/>
              <a:t>used</a:t>
            </a:r>
            <a:r>
              <a:rPr lang="fr-CA" dirty="0"/>
              <a:t> for </a:t>
            </a:r>
            <a:r>
              <a:rPr lang="fr-CA" dirty="0" err="1"/>
              <a:t>arbitrary</a:t>
            </a:r>
            <a:r>
              <a:rPr lang="fr-CA" dirty="0"/>
              <a:t> </a:t>
            </a:r>
            <a:r>
              <a:rPr lang="fr-CA" dirty="0" err="1"/>
              <a:t>re-writing</a:t>
            </a:r>
            <a:endParaRPr lang="fr-CA" dirty="0"/>
          </a:p>
          <a:p>
            <a:r>
              <a:rPr lang="fr-CA" dirty="0" err="1"/>
              <a:t>Allowed_senders</a:t>
            </a:r>
            <a:endParaRPr lang="fr-CA" dirty="0"/>
          </a:p>
          <a:p>
            <a:pPr lvl="1"/>
            <a:r>
              <a:rPr lang="fr-CA" dirty="0" err="1"/>
              <a:t>Trying</a:t>
            </a:r>
            <a:r>
              <a:rPr lang="fr-CA" dirty="0"/>
              <a:t> to </a:t>
            </a:r>
            <a:r>
              <a:rPr lang="fr-CA" dirty="0" err="1"/>
              <a:t>tighten</a:t>
            </a:r>
            <a:r>
              <a:rPr lang="fr-CA" dirty="0"/>
              <a:t> up the </a:t>
            </a:r>
            <a:r>
              <a:rPr lang="fr-CA" dirty="0" err="1"/>
              <a:t>security</a:t>
            </a:r>
            <a:r>
              <a:rPr lang="fr-CA" dirty="0"/>
              <a:t> as </a:t>
            </a:r>
            <a:r>
              <a:rPr lang="fr-CA" dirty="0" err="1"/>
              <a:t>much</a:t>
            </a:r>
            <a:r>
              <a:rPr lang="fr-CA" dirty="0"/>
              <a:t> as possible</a:t>
            </a:r>
          </a:p>
          <a:p>
            <a:pPr lvl="1"/>
            <a:r>
              <a:rPr lang="fr-CA" dirty="0" err="1"/>
              <a:t>Allows</a:t>
            </a:r>
            <a:r>
              <a:rPr lang="fr-CA" dirty="0"/>
              <a:t> </a:t>
            </a:r>
            <a:r>
              <a:rPr lang="fr-CA" dirty="0" err="1"/>
              <a:t>entire</a:t>
            </a:r>
            <a:r>
              <a:rPr lang="fr-CA" dirty="0"/>
              <a:t> </a:t>
            </a:r>
            <a:r>
              <a:rPr lang="fr-CA" dirty="0" err="1"/>
              <a:t>domain</a:t>
            </a:r>
            <a:r>
              <a:rPr lang="fr-CA" dirty="0"/>
              <a:t> </a:t>
            </a:r>
            <a:r>
              <a:rPr lang="fr-CA" dirty="0" err="1"/>
              <a:t>names</a:t>
            </a:r>
            <a:r>
              <a:rPr lang="fr-CA" dirty="0"/>
              <a:t>, not </a:t>
            </a:r>
            <a:r>
              <a:rPr lang="fr-CA" dirty="0" err="1"/>
              <a:t>just</a:t>
            </a:r>
            <a:r>
              <a:rPr lang="fr-CA" dirty="0"/>
              <a:t> </a:t>
            </a:r>
            <a:r>
              <a:rPr lang="fr-CA" dirty="0" err="1"/>
              <a:t>individual</a:t>
            </a:r>
            <a:r>
              <a:rPr lang="fr-CA" dirty="0"/>
              <a:t> email </a:t>
            </a:r>
            <a:r>
              <a:rPr lang="fr-CA" dirty="0" err="1"/>
              <a:t>addresses</a:t>
            </a:r>
            <a:endParaRPr lang="fr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D9334-F190-457F-829C-C216C0CC0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2019-Oct-08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4BAFA-5F78-4387-AB92-94AA43848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October 2019 MUUG General Meeting:</a:t>
            </a:r>
            <a:br>
              <a:rPr lang="en-CA"/>
            </a:br>
            <a:r>
              <a:rPr lang="en-CA"/>
              <a:t>Email Header Rewriting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E759E-943F-4315-8FBD-D8AF70D79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20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332337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3AEE0-8B34-4409-9351-B5D3D04CA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Geo-redundancy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0F387-1371-4D7C-BE86-136EDB5A4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OVH has datacenters </a:t>
            </a:r>
            <a:r>
              <a:rPr lang="fr-CA" dirty="0" err="1"/>
              <a:t>near</a:t>
            </a:r>
            <a:r>
              <a:rPr lang="fr-CA" dirty="0"/>
              <a:t> </a:t>
            </a:r>
            <a:r>
              <a:rPr lang="fr-CA" dirty="0" err="1"/>
              <a:t>Montreal</a:t>
            </a:r>
            <a:r>
              <a:rPr lang="fr-CA" dirty="0"/>
              <a:t>, QC and London, </a:t>
            </a:r>
            <a:r>
              <a:rPr lang="fr-CA" dirty="0" err="1"/>
              <a:t>England</a:t>
            </a:r>
            <a:r>
              <a:rPr lang="fr-CA" dirty="0"/>
              <a:t> (plus </a:t>
            </a:r>
            <a:r>
              <a:rPr lang="fr-CA" dirty="0" err="1"/>
              <a:t>many</a:t>
            </a:r>
            <a:r>
              <a:rPr lang="fr-CA" dirty="0"/>
              <a:t> more)</a:t>
            </a:r>
          </a:p>
          <a:p>
            <a:pPr lvl="1"/>
            <a:r>
              <a:rPr lang="fr-CA" dirty="0" err="1"/>
              <a:t>That’s</a:t>
            </a:r>
            <a:r>
              <a:rPr lang="fr-CA" dirty="0"/>
              <a:t> </a:t>
            </a:r>
            <a:r>
              <a:rPr lang="fr-CA" dirty="0" err="1"/>
              <a:t>separated</a:t>
            </a:r>
            <a:r>
              <a:rPr lang="fr-CA" dirty="0"/>
              <a:t> </a:t>
            </a:r>
            <a:r>
              <a:rPr lang="fr-CA" dirty="0" err="1"/>
              <a:t>enough</a:t>
            </a:r>
            <a:r>
              <a:rPr lang="fr-CA" dirty="0"/>
              <a:t> to survive </a:t>
            </a:r>
            <a:r>
              <a:rPr lang="fr-CA" dirty="0" err="1"/>
              <a:t>any</a:t>
            </a:r>
            <a:r>
              <a:rPr lang="fr-CA" dirty="0"/>
              <a:t> </a:t>
            </a:r>
            <a:r>
              <a:rPr lang="fr-CA" dirty="0" err="1"/>
              <a:t>physical</a:t>
            </a:r>
            <a:r>
              <a:rPr lang="fr-CA" dirty="0"/>
              <a:t> </a:t>
            </a:r>
            <a:r>
              <a:rPr lang="fr-CA" dirty="0" err="1"/>
              <a:t>event</a:t>
            </a:r>
            <a:r>
              <a:rPr lang="fr-CA" dirty="0"/>
              <a:t>!</a:t>
            </a:r>
          </a:p>
          <a:p>
            <a:r>
              <a:rPr lang="fr-CA" dirty="0" err="1"/>
              <a:t>Easy</a:t>
            </a:r>
            <a:r>
              <a:rPr lang="fr-CA" dirty="0"/>
              <a:t> part: DNS</a:t>
            </a:r>
          </a:p>
          <a:p>
            <a:pPr lvl="1"/>
            <a:r>
              <a:rPr lang="fr-CA" dirty="0" err="1"/>
              <a:t>There’s</a:t>
            </a:r>
            <a:r>
              <a:rPr lang="fr-CA" dirty="0"/>
              <a:t> a </a:t>
            </a:r>
            <a:r>
              <a:rPr lang="fr-CA" dirty="0" err="1"/>
              <a:t>two-valued</a:t>
            </a:r>
            <a:r>
              <a:rPr lang="fr-CA" dirty="0"/>
              <a:t> A (and AAAA) record in the DNS zone; </a:t>
            </a:r>
            <a:r>
              <a:rPr lang="fr-CA" dirty="0" err="1"/>
              <a:t>most</a:t>
            </a:r>
            <a:r>
              <a:rPr lang="fr-CA" dirty="0"/>
              <a:t> </a:t>
            </a:r>
            <a:r>
              <a:rPr lang="fr-CA" dirty="0" err="1"/>
              <a:t>MTAs</a:t>
            </a:r>
            <a:r>
              <a:rPr lang="fr-CA" dirty="0"/>
              <a:t> </a:t>
            </a:r>
            <a:r>
              <a:rPr lang="fr-CA" dirty="0" err="1"/>
              <a:t>will</a:t>
            </a:r>
            <a:r>
              <a:rPr lang="fr-CA" dirty="0"/>
              <a:t> </a:t>
            </a:r>
            <a:r>
              <a:rPr lang="fr-CA" dirty="0" err="1"/>
              <a:t>try</a:t>
            </a:r>
            <a:r>
              <a:rPr lang="fr-CA" dirty="0"/>
              <a:t> </a:t>
            </a:r>
            <a:r>
              <a:rPr lang="fr-CA" dirty="0" err="1"/>
              <a:t>each</a:t>
            </a:r>
            <a:r>
              <a:rPr lang="fr-CA" dirty="0"/>
              <a:t> of the </a:t>
            </a:r>
            <a:r>
              <a:rPr lang="fr-CA" dirty="0" err="1"/>
              <a:t>resolved</a:t>
            </a:r>
            <a:r>
              <a:rPr lang="fr-CA" dirty="0"/>
              <a:t> </a:t>
            </a:r>
            <a:r>
              <a:rPr lang="fr-CA" dirty="0" err="1"/>
              <a:t>IPs</a:t>
            </a:r>
            <a:r>
              <a:rPr lang="fr-CA" dirty="0"/>
              <a:t> in </a:t>
            </a:r>
            <a:r>
              <a:rPr lang="fr-CA" dirty="0" err="1"/>
              <a:t>some</a:t>
            </a:r>
            <a:r>
              <a:rPr lang="fr-CA" dirty="0"/>
              <a:t> </a:t>
            </a:r>
            <a:r>
              <a:rPr lang="fr-CA" dirty="0" err="1"/>
              <a:t>order</a:t>
            </a:r>
            <a:r>
              <a:rPr lang="fr-CA" dirty="0"/>
              <a:t>.</a:t>
            </a:r>
          </a:p>
          <a:p>
            <a:pPr lvl="1"/>
            <a:r>
              <a:rPr lang="fr-CA" dirty="0" err="1"/>
              <a:t>We</a:t>
            </a:r>
            <a:r>
              <a:rPr lang="fr-CA" dirty="0"/>
              <a:t> </a:t>
            </a:r>
            <a:r>
              <a:rPr lang="fr-CA" dirty="0" err="1"/>
              <a:t>don’t</a:t>
            </a:r>
            <a:r>
              <a:rPr lang="fr-CA" dirty="0"/>
              <a:t> care about 30-sec timeouts, </a:t>
            </a:r>
            <a:r>
              <a:rPr lang="fr-CA" dirty="0" err="1"/>
              <a:t>this</a:t>
            </a:r>
            <a:r>
              <a:rPr lang="fr-CA" dirty="0"/>
              <a:t> </a:t>
            </a:r>
            <a:r>
              <a:rPr lang="fr-CA" dirty="0" err="1"/>
              <a:t>is</a:t>
            </a:r>
            <a:r>
              <a:rPr lang="fr-CA" dirty="0"/>
              <a:t> all M2M SMTP at </a:t>
            </a:r>
            <a:r>
              <a:rPr lang="fr-CA" dirty="0" err="1"/>
              <a:t>this</a:t>
            </a:r>
            <a:r>
              <a:rPr lang="fr-CA" dirty="0"/>
              <a:t> point.</a:t>
            </a:r>
          </a:p>
          <a:p>
            <a:r>
              <a:rPr lang="fr-CA" dirty="0"/>
              <a:t>Harder part: TLS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D9334-F190-457F-829C-C216C0CC0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2019-Oct-08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4BAFA-5F78-4387-AB92-94AA43848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October 2019 MUUG General Meeting:</a:t>
            </a:r>
            <a:br>
              <a:rPr lang="en-CA"/>
            </a:br>
            <a:r>
              <a:rPr lang="en-CA"/>
              <a:t>Email Header Rewriting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E759E-943F-4315-8FBD-D8AF70D79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21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301744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3AEE0-8B34-4409-9351-B5D3D04CA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TLS 1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0F387-1371-4D7C-BE86-136EDB5A4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err="1"/>
              <a:t>Postfix</a:t>
            </a:r>
            <a:r>
              <a:rPr lang="fr-CA" dirty="0"/>
              <a:t> supports TLS, no big deal.</a:t>
            </a:r>
          </a:p>
          <a:p>
            <a:r>
              <a:rPr lang="fr-CA" dirty="0" err="1"/>
              <a:t>Letsencrypt</a:t>
            </a:r>
            <a:r>
              <a:rPr lang="fr-CA" dirty="0"/>
              <a:t> </a:t>
            </a:r>
            <a:r>
              <a:rPr lang="fr-CA" dirty="0" err="1"/>
              <a:t>provides</a:t>
            </a:r>
            <a:r>
              <a:rPr lang="fr-CA" dirty="0"/>
              <a:t> free </a:t>
            </a:r>
            <a:r>
              <a:rPr lang="fr-CA" dirty="0" err="1"/>
              <a:t>certs</a:t>
            </a:r>
            <a:r>
              <a:rPr lang="fr-CA" dirty="0"/>
              <a:t> </a:t>
            </a:r>
            <a:r>
              <a:rPr lang="fr-CA" dirty="0" err="1"/>
              <a:t>that</a:t>
            </a:r>
            <a:r>
              <a:rPr lang="fr-CA" dirty="0"/>
              <a:t> auto-</a:t>
            </a:r>
            <a:r>
              <a:rPr lang="fr-CA" dirty="0" err="1"/>
              <a:t>renew</a:t>
            </a:r>
            <a:r>
              <a:rPr lang="fr-CA" dirty="0"/>
              <a:t>, if </a:t>
            </a:r>
            <a:r>
              <a:rPr lang="fr-CA" dirty="0" err="1"/>
              <a:t>you</a:t>
            </a:r>
            <a:r>
              <a:rPr lang="fr-CA" dirty="0"/>
              <a:t> use </a:t>
            </a:r>
            <a:r>
              <a:rPr lang="fr-CA" dirty="0" err="1"/>
              <a:t>CertBot</a:t>
            </a:r>
            <a:r>
              <a:rPr lang="fr-CA" dirty="0"/>
              <a:t> to set </a:t>
            </a:r>
            <a:r>
              <a:rPr lang="fr-CA" dirty="0" err="1"/>
              <a:t>them</a:t>
            </a:r>
            <a:r>
              <a:rPr lang="fr-CA" dirty="0"/>
              <a:t> up.</a:t>
            </a:r>
          </a:p>
          <a:p>
            <a:r>
              <a:rPr lang="fr-CA" dirty="0"/>
              <a:t>So </a:t>
            </a:r>
            <a:r>
              <a:rPr lang="fr-CA" dirty="0" err="1"/>
              <a:t>what’s</a:t>
            </a:r>
            <a:r>
              <a:rPr lang="fr-CA" dirty="0"/>
              <a:t> the </a:t>
            </a:r>
            <a:r>
              <a:rPr lang="fr-CA" dirty="0" err="1"/>
              <a:t>problem</a:t>
            </a:r>
            <a:r>
              <a:rPr lang="fr-CA" dirty="0"/>
              <a:t>?</a:t>
            </a:r>
          </a:p>
          <a:p>
            <a:r>
              <a:rPr lang="fr-CA" dirty="0"/>
              <a:t>Canonical </a:t>
            </a:r>
            <a:r>
              <a:rPr lang="fr-CA" dirty="0" err="1"/>
              <a:t>names</a:t>
            </a:r>
            <a:r>
              <a:rPr lang="fr-CA" dirty="0"/>
              <a:t>.  SMTP client </a:t>
            </a:r>
            <a:r>
              <a:rPr lang="fr-CA" dirty="0" err="1"/>
              <a:t>connects</a:t>
            </a:r>
            <a:r>
              <a:rPr lang="fr-CA" dirty="0"/>
              <a:t> to</a:t>
            </a:r>
            <a:r>
              <a:rPr lang="en-CA" dirty="0"/>
              <a:t> “header-rewrite.net” but TLS gets a cert for a CN of “lon.header-rewrite.net”.  Oops.</a:t>
            </a:r>
            <a:endParaRPr lang="fr-CA" dirty="0"/>
          </a:p>
          <a:p>
            <a:endParaRPr lang="fr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D9334-F190-457F-829C-C216C0CC0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2019-Oct-08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4BAFA-5F78-4387-AB92-94AA43848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October 2019 MUUG General Meeting:</a:t>
            </a:r>
            <a:br>
              <a:rPr lang="en-CA"/>
            </a:br>
            <a:r>
              <a:rPr lang="en-CA"/>
              <a:t>Email Header Rewriting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E759E-943F-4315-8FBD-D8AF70D79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22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265538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3AEE0-8B34-4409-9351-B5D3D04CA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TLS 2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0F387-1371-4D7C-BE86-136EDB5A4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Solution: one cert with multiple valid hostnames!</a:t>
            </a:r>
          </a:p>
          <a:p>
            <a:r>
              <a:rPr lang="en-CA" dirty="0"/>
              <a:t>LE + </a:t>
            </a:r>
            <a:r>
              <a:rPr lang="en-CA" dirty="0" err="1"/>
              <a:t>Certbot</a:t>
            </a:r>
            <a:r>
              <a:rPr lang="en-CA" dirty="0"/>
              <a:t> lets you request a cert with multiple CNs.  Tricky to automate, but still possible.</a:t>
            </a:r>
          </a:p>
          <a:p>
            <a:r>
              <a:rPr lang="en-CA" dirty="0"/>
              <a:t>Ultimately, we found a way to manually tell O365 to try this server, then that server.</a:t>
            </a:r>
          </a:p>
          <a:p>
            <a:pPr lvl="1"/>
            <a:r>
              <a:rPr lang="en-CA" dirty="0"/>
              <a:t>Much easier than managing one “magic” cert!</a:t>
            </a:r>
          </a:p>
          <a:p>
            <a:pPr lvl="1"/>
            <a:r>
              <a:rPr lang="en-CA" dirty="0"/>
              <a:t>O365 configuration is done by hand or by PowerShell, no big deal to specify two static server names!</a:t>
            </a:r>
            <a:endParaRPr lang="fr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D9334-F190-457F-829C-C216C0CC0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2019-Oct-08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4BAFA-5F78-4387-AB92-94AA43848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October 2019 MUUG General Meeting:</a:t>
            </a:r>
            <a:br>
              <a:rPr lang="en-CA"/>
            </a:br>
            <a:r>
              <a:rPr lang="en-CA"/>
              <a:t>Email Header Rewriting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E759E-943F-4315-8FBD-D8AF70D79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23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073482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053E4-64FC-468F-9727-CDCC7A760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82F2A-AAF7-4F82-BE19-31DD42E738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221" y="1017767"/>
            <a:ext cx="7512253" cy="531147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CA" dirty="0"/>
              <a:t>My client (the sub-contractor) was able to offer a solution to </a:t>
            </a:r>
            <a:r>
              <a:rPr lang="en-CA" i="1" dirty="0"/>
              <a:t>their</a:t>
            </a:r>
            <a:r>
              <a:rPr lang="en-CA" dirty="0"/>
              <a:t> client (the contractor), who was able to offer a solution to </a:t>
            </a:r>
            <a:r>
              <a:rPr lang="en-CA" i="1" dirty="0"/>
              <a:t>their</a:t>
            </a:r>
            <a:r>
              <a:rPr lang="en-CA" dirty="0"/>
              <a:t> client (the actual users who needed this function).</a:t>
            </a:r>
          </a:p>
          <a:p>
            <a:pPr>
              <a:lnSpc>
                <a:spcPct val="120000"/>
              </a:lnSpc>
            </a:pPr>
            <a:r>
              <a:rPr lang="en-CA" dirty="0"/>
              <a:t>That intermediary (a Very Large Enterprise tech consultancy) has since </a:t>
            </a:r>
            <a:r>
              <a:rPr lang="en-CA" i="1" dirty="0"/>
              <a:t>developed their own technology</a:t>
            </a:r>
            <a:r>
              <a:rPr lang="en-CA" dirty="0"/>
              <a:t> to do this in a more Microsoft-</a:t>
            </a:r>
            <a:r>
              <a:rPr lang="en-CA" dirty="0" err="1"/>
              <a:t>ish</a:t>
            </a:r>
            <a:r>
              <a:rPr lang="en-CA" dirty="0"/>
              <a:t> way.</a:t>
            </a:r>
          </a:p>
          <a:p>
            <a:pPr>
              <a:lnSpc>
                <a:spcPct val="120000"/>
              </a:lnSpc>
            </a:pPr>
            <a:r>
              <a:rPr lang="en-CA" dirty="0"/>
              <a:t>Reportedly the project manager said: “This was the only piece of the entire project that worked properly the first time.” </a:t>
            </a:r>
          </a:p>
          <a:p>
            <a:pPr marL="914400" lvl="4" indent="0" algn="r">
              <a:lnSpc>
                <a:spcPct val="120000"/>
              </a:lnSpc>
              <a:buNone/>
            </a:pPr>
            <a:r>
              <a:rPr lang="en-CA" dirty="0"/>
              <a:t>Image credit: Charlie Cottrell, </a:t>
            </a:r>
            <a:r>
              <a:rPr lang="en-CA" dirty="0">
                <a:hlinkClick r:id="rId2"/>
              </a:rPr>
              <a:t>https://xeyeti.com/</a:t>
            </a:r>
            <a:r>
              <a:rPr lang="en-CA" dirty="0"/>
              <a:t>, </a:t>
            </a:r>
            <a:r>
              <a:rPr lang="en-CA" dirty="0">
                <a:hlinkClick r:id="rId3"/>
              </a:rPr>
              <a:t>https://charliecottrell.com/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239718-AC4B-4B83-83EB-357A80658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2019-Oct-08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D2D76-5C82-4376-BD79-357DB8D65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October 2019 MUUG General Meeting:</a:t>
            </a:r>
            <a:br>
              <a:rPr lang="en-CA"/>
            </a:br>
            <a:r>
              <a:rPr lang="en-CA"/>
              <a:t>Email Header Rewriting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35A00-6BC0-4C4E-BA84-0F383009E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24</a:t>
            </a:fld>
            <a:endParaRPr lang="en-CA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F765C99B-A635-4A40-93D0-395329ADCF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9474" y="3296653"/>
            <a:ext cx="1504525" cy="3009051"/>
          </a:xfrm>
        </p:spPr>
      </p:pic>
    </p:spTree>
    <p:extLst>
      <p:ext uri="{BB962C8B-B14F-4D97-AF65-F5344CB8AC3E}">
        <p14:creationId xmlns:p14="http://schemas.microsoft.com/office/powerpoint/2010/main" val="3903619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E5B11-BF2D-4436-A35B-8886A6678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B8BAE-1160-498B-B779-364AB2C33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Large media org was reorganizing, splitting off a subsidiary</a:t>
            </a:r>
          </a:p>
          <a:p>
            <a:pPr lvl="1"/>
            <a:r>
              <a:rPr lang="en-CA" dirty="0"/>
              <a:t>needed to maintain their corporate access for a while</a:t>
            </a:r>
          </a:p>
          <a:p>
            <a:pPr lvl="1"/>
            <a:r>
              <a:rPr lang="en-CA" i="1" dirty="0"/>
              <a:t>also </a:t>
            </a:r>
            <a:r>
              <a:rPr lang="en-CA" dirty="0"/>
              <a:t>needed to start sending email under their new domain name</a:t>
            </a:r>
          </a:p>
          <a:p>
            <a:pPr lvl="1"/>
            <a:r>
              <a:rPr lang="en-CA" dirty="0"/>
              <a:t>Office 365 tenants on both end of this migration process</a:t>
            </a:r>
          </a:p>
          <a:p>
            <a:pPr lvl="1"/>
            <a:r>
              <a:rPr lang="en-CA" dirty="0"/>
              <a:t>Office 365 supports multiple domain-name aliases, cool!</a:t>
            </a:r>
          </a:p>
          <a:p>
            <a:pPr lvl="2"/>
            <a:r>
              <a:rPr lang="en-CA" dirty="0"/>
              <a:t>…but only for inbound mail.</a:t>
            </a:r>
          </a:p>
          <a:p>
            <a:pPr lvl="1"/>
            <a:r>
              <a:rPr lang="en-CA" dirty="0"/>
              <a:t>Each user gets one primary domain and that gets used for outbound mail</a:t>
            </a:r>
          </a:p>
          <a:p>
            <a:pPr lvl="1"/>
            <a:r>
              <a:rPr lang="en-CA" dirty="0"/>
              <a:t>A more flexible solution was needed!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167E19-7C8E-4F9D-9B9E-BAAC120EFF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46837"/>
            <a:ext cx="1854203" cy="365125"/>
          </a:xfrm>
        </p:spPr>
        <p:txBody>
          <a:bodyPr/>
          <a:lstStyle/>
          <a:p>
            <a:r>
              <a:rPr lang="en-CA"/>
              <a:t>2019-Oct-08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39D36-FF57-40BF-BD9B-DE95FC769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639" y="6398152"/>
            <a:ext cx="3617103" cy="426760"/>
          </a:xfrm>
        </p:spPr>
        <p:txBody>
          <a:bodyPr/>
          <a:lstStyle/>
          <a:p>
            <a:r>
              <a:rPr lang="en-CA"/>
              <a:t>October 2019 MUUG General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827E7-C7A6-400A-9FF9-FCD181473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59980" y="6432940"/>
            <a:ext cx="984019" cy="365125"/>
          </a:xfrm>
        </p:spPr>
        <p:txBody>
          <a:bodyPr/>
          <a:lstStyle/>
          <a:p>
            <a:fld id="{A3C726C7-0E22-43BA-BB60-1FDBA7FA5391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5046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1ACA6-10D8-4A79-92AD-59EDEBB8E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26642-785E-4FA4-9C5C-E6BDD55F5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Well, if Microsoft can’t do it, surely UNIX can, right?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Quick proof-of-concept using OpenBSD and </a:t>
            </a:r>
            <a:r>
              <a:rPr lang="en-CA" dirty="0" err="1"/>
              <a:t>OpenSMTPd</a:t>
            </a:r>
            <a:r>
              <a:rPr lang="en-CA" dirty="0"/>
              <a:t>, because it’s super-small footprint, trivial to configure, and doesn’t need hardening.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Success (sort of)!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dirty="0" err="1"/>
              <a:t>OpenSMTPd</a:t>
            </a:r>
            <a:r>
              <a:rPr lang="en-CA" dirty="0"/>
              <a:t> is still too “lean” to support all the arbitrary rewriting we want.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dirty="0"/>
              <a:t>So let’s use Postfix instead, because I’m familiar with it.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Oh, and since we’re running in the cloud, maybe use an OS that’s supported by the cloud vendor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dirty="0"/>
              <a:t>CentOS and/or Debian both provide adequate stability, longevity and supportability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And since this could go months/years before it gets re-used, a cheap cloud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dirty="0"/>
              <a:t>So let’s use OVH, instead of Azure or IBM or even AWS.</a:t>
            </a:r>
            <a:endParaRPr lang="en-CA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sym typeface="Wingdings" panose="05000000000000000000" pitchFamily="2" charset="2"/>
              </a:rPr>
              <a:t>Needs to be easily scalable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sym typeface="Wingdings" panose="05000000000000000000" pitchFamily="2" charset="2"/>
              </a:rPr>
              <a:t>Needs to be both documented and reproducible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dirty="0">
                <a:sym typeface="Wingdings" panose="05000000000000000000" pitchFamily="2" charset="2"/>
              </a:rPr>
              <a:t>So let’s use Ansible for pretty much everything.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233383-2F1E-4B71-A134-AD10476019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46837"/>
            <a:ext cx="1854203" cy="365125"/>
          </a:xfrm>
        </p:spPr>
        <p:txBody>
          <a:bodyPr/>
          <a:lstStyle/>
          <a:p>
            <a:r>
              <a:rPr lang="en-CA"/>
              <a:t>2019-Oct-08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D5C67-2F9C-4A57-BA05-A3BC61176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639" y="6398152"/>
            <a:ext cx="3617103" cy="426760"/>
          </a:xfrm>
        </p:spPr>
        <p:txBody>
          <a:bodyPr/>
          <a:lstStyle/>
          <a:p>
            <a:r>
              <a:rPr lang="en-CA"/>
              <a:t>October 2019 MUUG General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A0371E-304F-4A33-8DB0-05B4397A6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59980" y="6432940"/>
            <a:ext cx="984019" cy="365125"/>
          </a:xfrm>
        </p:spPr>
        <p:txBody>
          <a:bodyPr/>
          <a:lstStyle/>
          <a:p>
            <a:fld id="{A3C726C7-0E22-43BA-BB60-1FDBA7FA5391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9366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117BB-69F2-42E0-B4D3-C06FB86BA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Solution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8B31E-448E-4737-9ACC-9A25A76B1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VM(s) in OVH Public Cloud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Cost-effective.  </a:t>
            </a:r>
            <a:r>
              <a:rPr lang="en-CA" i="1" dirty="0"/>
              <a:t>Very</a:t>
            </a:r>
            <a:r>
              <a:rPr lang="en-CA" dirty="0"/>
              <a:t> cost-effective compared to other options.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Multiple locations available in regions to (approximately) match O365 regions, for minimum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IPv4 + IPv6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Stable public IP addresses including control over PTRs for both v4 and v6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dirty="0"/>
              <a:t>assuming that part of the management UI isn’t broken today…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Authentication is not a Lovecraftian nightmare (like AWS)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dirty="0"/>
              <a:t>admittedly, OVH’s auth model is nowhere near flexible enough for more “</a:t>
            </a:r>
            <a:r>
              <a:rPr lang="en-CA" i="1" dirty="0"/>
              <a:t>sensitive”</a:t>
            </a:r>
            <a:r>
              <a:rPr lang="en-CA" dirty="0"/>
              <a:t> use cases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“Good enough!”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EAE47-81E8-40A0-A671-BC4A1DB29B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46837"/>
            <a:ext cx="1854203" cy="365125"/>
          </a:xfrm>
        </p:spPr>
        <p:txBody>
          <a:bodyPr/>
          <a:lstStyle/>
          <a:p>
            <a:r>
              <a:rPr lang="en-CA"/>
              <a:t>2019-Oct-08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073E83-48AD-412E-9D25-8592CEC13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639" y="6398152"/>
            <a:ext cx="3617103" cy="426760"/>
          </a:xfrm>
        </p:spPr>
        <p:txBody>
          <a:bodyPr/>
          <a:lstStyle/>
          <a:p>
            <a:r>
              <a:rPr lang="en-CA"/>
              <a:t>October 2019 MUUG General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5D91F-C78C-464A-877B-262B3D2E7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59980" y="6432940"/>
            <a:ext cx="984019" cy="365125"/>
          </a:xfrm>
        </p:spPr>
        <p:txBody>
          <a:bodyPr/>
          <a:lstStyle/>
          <a:p>
            <a:fld id="{A3C726C7-0E22-43BA-BB60-1FDBA7FA5391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2470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F1FEC-0F03-44C1-9C4C-76B6EB508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Debian vs. CentOS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74B91-0496-4C84-A985-29361BCD6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 honestly don’t remember why…</a:t>
            </a:r>
          </a:p>
          <a:p>
            <a:r>
              <a:rPr lang="en-CA" dirty="0"/>
              <a:t>Minor advantages:</a:t>
            </a:r>
          </a:p>
          <a:p>
            <a:pPr lvl="1"/>
            <a:r>
              <a:rPr lang="en-CA" dirty="0"/>
              <a:t>Longer projected support period</a:t>
            </a:r>
          </a:p>
          <a:p>
            <a:pPr lvl="1"/>
            <a:r>
              <a:rPr lang="en-CA" dirty="0"/>
              <a:t>Larger selection of precompiled software</a:t>
            </a:r>
          </a:p>
          <a:p>
            <a:pPr lvl="1"/>
            <a:r>
              <a:rPr lang="en-CA" dirty="0"/>
              <a:t>Bundled software is more up-to-date than CentOS (and all ELs)</a:t>
            </a:r>
          </a:p>
          <a:p>
            <a:pPr lvl="1"/>
            <a:r>
              <a:rPr lang="en-CA" dirty="0"/>
              <a:t>Easier to override cloud-</a:t>
            </a:r>
            <a:r>
              <a:rPr lang="en-CA" dirty="0" err="1"/>
              <a:t>init</a:t>
            </a:r>
            <a:r>
              <a:rPr lang="en-CA" dirty="0"/>
              <a:t> for networking setup</a:t>
            </a:r>
          </a:p>
          <a:p>
            <a:pPr lvl="2"/>
            <a:r>
              <a:rPr lang="en-CA" dirty="0"/>
              <a:t>cloud-</a:t>
            </a:r>
            <a:r>
              <a:rPr lang="en-CA" dirty="0" err="1"/>
              <a:t>init</a:t>
            </a:r>
            <a:r>
              <a:rPr lang="en-CA" dirty="0"/>
              <a:t> did some things in the wrong order and/or too late in the boot process for a dual-stack mail server.  Might be OVH-specific, </a:t>
            </a:r>
            <a:r>
              <a:rPr lang="en-CA" dirty="0" err="1"/>
              <a:t>dunno</a:t>
            </a:r>
            <a:r>
              <a:rPr lang="en-CA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0BFEB-07A8-485E-A11D-2AECEA55A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2019-Oct-08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1908C-4EC4-47B1-B064-67AB7FB2B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October 2019 MUUG General Meeting:</a:t>
            </a:r>
            <a:br>
              <a:rPr lang="en-CA"/>
            </a:br>
            <a:r>
              <a:rPr lang="en-CA"/>
              <a:t>Email Header Rewriting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49341-E6FD-4436-85EC-C4A25DE97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15727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1A050-D80B-476F-9795-1B31FB666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Network Configuration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54747-927B-4655-A556-7BDC4669A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Cloud providers universally use cloud-init.</a:t>
            </a:r>
          </a:p>
          <a:p>
            <a:r>
              <a:rPr lang="en-CA" dirty="0"/>
              <a:t>Cloud-</a:t>
            </a:r>
            <a:r>
              <a:rPr lang="en-CA" dirty="0" err="1"/>
              <a:t>init</a:t>
            </a:r>
            <a:r>
              <a:rPr lang="en-CA" dirty="0"/>
              <a:t> is great, except when it isn’t.</a:t>
            </a:r>
          </a:p>
          <a:p>
            <a:r>
              <a:rPr lang="en-CA" dirty="0"/>
              <a:t>Luckily you can override it by creating one tiny file, then managing it like you normally would.</a:t>
            </a:r>
          </a:p>
          <a:p>
            <a:r>
              <a:rPr lang="en-CA" dirty="0"/>
              <a:t>…assuming your VM doesn’t get new private IPs on every boot, anyway.  In this case, having a LESS sophisticated cloud provider (OVH) worked out better.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2FB5E-8EE4-4BBE-A161-B808FFA42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2019-Oct-08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877B4-B01E-4D6A-9353-04516277B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October 2019 MUUG General Meeting:</a:t>
            </a:r>
            <a:br>
              <a:rPr lang="en-CA"/>
            </a:br>
            <a:r>
              <a:rPr lang="en-CA"/>
              <a:t>Email Header Rewriting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4F6F4-83D4-4B91-88A0-4DC2DE2E3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95465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0881D-5EB7-4801-97CA-D8C2C1DB4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2019-Oct-08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3676B-4158-4D21-9908-64E94EB37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October 2019 MUUG General Meeting:</a:t>
            </a:r>
            <a:br>
              <a:rPr lang="en-CA"/>
            </a:br>
            <a:r>
              <a:rPr lang="en-CA"/>
              <a:t>Email Header Rewriting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B5F21-EFC0-4E4B-88AD-0B6E9836D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8</a:t>
            </a:fld>
            <a:endParaRPr lang="en-C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FFC2C4-5F8D-457F-8BB2-677556DDF6F3}"/>
              </a:ext>
            </a:extLst>
          </p:cNvPr>
          <p:cNvSpPr txBox="1"/>
          <p:nvPr/>
        </p:nvSpPr>
        <p:spPr>
          <a:xfrm>
            <a:off x="0" y="1"/>
            <a:ext cx="9143999" cy="633663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CA" sz="2800" dirty="0" err="1">
                <a:latin typeface="Consolas" panose="020B0609020204030204" pitchFamily="49" charset="0"/>
              </a:rPr>
              <a:t>root@lon</a:t>
            </a:r>
            <a:r>
              <a:rPr lang="en-CA" sz="2800" dirty="0">
                <a:latin typeface="Consolas" panose="020B0609020204030204" pitchFamily="49" charset="0"/>
              </a:rPr>
              <a:t>:~# cat /</a:t>
            </a:r>
            <a:r>
              <a:rPr lang="en-CA" sz="2800" dirty="0" err="1">
                <a:latin typeface="Consolas" panose="020B0609020204030204" pitchFamily="49" charset="0"/>
              </a:rPr>
              <a:t>etc</a:t>
            </a:r>
            <a:r>
              <a:rPr lang="en-CA" sz="2800" dirty="0">
                <a:latin typeface="Consolas" panose="020B0609020204030204" pitchFamily="49" charset="0"/>
              </a:rPr>
              <a:t>/cloud/</a:t>
            </a:r>
            <a:r>
              <a:rPr lang="en-CA" sz="2800" dirty="0" err="1">
                <a:latin typeface="Consolas" panose="020B0609020204030204" pitchFamily="49" charset="0"/>
              </a:rPr>
              <a:t>cloud.cfg.d</a:t>
            </a:r>
            <a:r>
              <a:rPr lang="en-CA" sz="2800" dirty="0">
                <a:latin typeface="Consolas" panose="020B0609020204030204" pitchFamily="49" charset="0"/>
              </a:rPr>
              <a:t>/99-disable-network-config.cfg</a:t>
            </a:r>
          </a:p>
          <a:p>
            <a:r>
              <a:rPr lang="en-CA" sz="2800" dirty="0">
                <a:latin typeface="Consolas" panose="020B0609020204030204" pitchFamily="49" charset="0"/>
              </a:rPr>
              <a:t>     </a:t>
            </a:r>
          </a:p>
          <a:p>
            <a:r>
              <a:rPr lang="en-CA" sz="2800" dirty="0">
                <a:latin typeface="Consolas" panose="020B0609020204030204" pitchFamily="49" charset="0"/>
              </a:rPr>
              <a:t>network: {config: disabled}</a:t>
            </a:r>
          </a:p>
        </p:txBody>
      </p:sp>
    </p:spTree>
    <p:extLst>
      <p:ext uri="{BB962C8B-B14F-4D97-AF65-F5344CB8AC3E}">
        <p14:creationId xmlns:p14="http://schemas.microsoft.com/office/powerpoint/2010/main" val="1095910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0881D-5EB7-4801-97CA-D8C2C1DB4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2019-Oct-08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3676B-4158-4D21-9908-64E94EB37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October 2019 MUUG General Meeting:</a:t>
            </a:r>
            <a:br>
              <a:rPr lang="en-CA"/>
            </a:br>
            <a:r>
              <a:rPr lang="en-CA"/>
              <a:t>Email Header Rewriting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B5F21-EFC0-4E4B-88AD-0B6E9836D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9</a:t>
            </a:fld>
            <a:endParaRPr lang="en-C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FFC2C4-5F8D-457F-8BB2-677556DDF6F3}"/>
              </a:ext>
            </a:extLst>
          </p:cNvPr>
          <p:cNvSpPr txBox="1"/>
          <p:nvPr/>
        </p:nvSpPr>
        <p:spPr>
          <a:xfrm>
            <a:off x="0" y="1"/>
            <a:ext cx="9143999" cy="6336631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r>
              <a:rPr lang="en-CA" sz="2400" dirty="0" err="1">
                <a:latin typeface="Consolas" panose="020B0609020204030204" pitchFamily="49" charset="0"/>
              </a:rPr>
              <a:t>root@lon</a:t>
            </a:r>
            <a:r>
              <a:rPr lang="en-CA" sz="2400" dirty="0">
                <a:latin typeface="Consolas" panose="020B0609020204030204" pitchFamily="49" charset="0"/>
              </a:rPr>
              <a:t>:~# cat /</a:t>
            </a:r>
            <a:r>
              <a:rPr lang="en-CA" sz="2400" dirty="0" err="1">
                <a:latin typeface="Consolas" panose="020B0609020204030204" pitchFamily="49" charset="0"/>
              </a:rPr>
              <a:t>etc</a:t>
            </a:r>
            <a:r>
              <a:rPr lang="en-CA" sz="2400" dirty="0">
                <a:latin typeface="Consolas" panose="020B0609020204030204" pitchFamily="49" charset="0"/>
              </a:rPr>
              <a:t>/network/interfaces</a:t>
            </a:r>
          </a:p>
          <a:p>
            <a:r>
              <a:rPr lang="fr-FR" sz="2400" dirty="0">
                <a:latin typeface="Consolas" panose="020B0609020204030204" pitchFamily="49" charset="0"/>
              </a:rPr>
              <a:t>### source /</a:t>
            </a:r>
            <a:r>
              <a:rPr lang="fr-FR" sz="2400" dirty="0" err="1">
                <a:latin typeface="Consolas" panose="020B0609020204030204" pitchFamily="49" charset="0"/>
              </a:rPr>
              <a:t>etc</a:t>
            </a:r>
            <a:r>
              <a:rPr lang="fr-FR" sz="2400" dirty="0">
                <a:latin typeface="Consolas" panose="020B0609020204030204" pitchFamily="49" charset="0"/>
              </a:rPr>
              <a:t>/network/</a:t>
            </a:r>
            <a:r>
              <a:rPr lang="fr-FR" sz="2400" dirty="0" err="1">
                <a:latin typeface="Consolas" panose="020B0609020204030204" pitchFamily="49" charset="0"/>
              </a:rPr>
              <a:t>interfaces.d</a:t>
            </a:r>
            <a:r>
              <a:rPr lang="fr-FR" sz="2400" dirty="0">
                <a:latin typeface="Consolas" panose="020B0609020204030204" pitchFamily="49" charset="0"/>
              </a:rPr>
              <a:t>/*</a:t>
            </a:r>
          </a:p>
          <a:p>
            <a:endParaRPr lang="en-CA" sz="2400" dirty="0">
              <a:latin typeface="Consolas" panose="020B0609020204030204" pitchFamily="49" charset="0"/>
            </a:endParaRPr>
          </a:p>
          <a:p>
            <a:r>
              <a:rPr lang="en-CA" sz="2400" dirty="0">
                <a:latin typeface="Consolas" panose="020B0609020204030204" pitchFamily="49" charset="0"/>
              </a:rPr>
              <a:t># The loopback network interface</a:t>
            </a:r>
          </a:p>
          <a:p>
            <a:r>
              <a:rPr lang="en-CA" sz="2400" dirty="0">
                <a:latin typeface="Consolas" panose="020B0609020204030204" pitchFamily="49" charset="0"/>
              </a:rPr>
              <a:t>auto lo</a:t>
            </a:r>
          </a:p>
          <a:p>
            <a:r>
              <a:rPr lang="en-CA" sz="2400" dirty="0" err="1">
                <a:latin typeface="Consolas" panose="020B0609020204030204" pitchFamily="49" charset="0"/>
              </a:rPr>
              <a:t>iface</a:t>
            </a:r>
            <a:r>
              <a:rPr lang="en-CA" sz="2400" dirty="0">
                <a:latin typeface="Consolas" panose="020B0609020204030204" pitchFamily="49" charset="0"/>
              </a:rPr>
              <a:t> lo </a:t>
            </a:r>
            <a:r>
              <a:rPr lang="en-CA" sz="2400" dirty="0" err="1">
                <a:latin typeface="Consolas" panose="020B0609020204030204" pitchFamily="49" charset="0"/>
              </a:rPr>
              <a:t>inet</a:t>
            </a:r>
            <a:r>
              <a:rPr lang="en-CA" sz="2400" dirty="0">
                <a:latin typeface="Consolas" panose="020B0609020204030204" pitchFamily="49" charset="0"/>
              </a:rPr>
              <a:t> loopback</a:t>
            </a:r>
          </a:p>
          <a:p>
            <a:endParaRPr lang="en-CA" sz="2400" dirty="0">
              <a:latin typeface="Consolas" panose="020B0609020204030204" pitchFamily="49" charset="0"/>
            </a:endParaRPr>
          </a:p>
          <a:p>
            <a:r>
              <a:rPr lang="en-CA" sz="2400" dirty="0">
                <a:latin typeface="Consolas" panose="020B0609020204030204" pitchFamily="49" charset="0"/>
              </a:rPr>
              <a:t># The primary network interface</a:t>
            </a:r>
          </a:p>
          <a:p>
            <a:r>
              <a:rPr lang="en-CA" sz="2400" dirty="0">
                <a:latin typeface="Consolas" panose="020B0609020204030204" pitchFamily="49" charset="0"/>
              </a:rPr>
              <a:t># allow-</a:t>
            </a:r>
            <a:r>
              <a:rPr lang="en-CA" sz="2400" dirty="0" err="1">
                <a:latin typeface="Consolas" panose="020B0609020204030204" pitchFamily="49" charset="0"/>
              </a:rPr>
              <a:t>hotplug</a:t>
            </a:r>
            <a:r>
              <a:rPr lang="en-CA" sz="2400" dirty="0">
                <a:latin typeface="Consolas" panose="020B0609020204030204" pitchFamily="49" charset="0"/>
              </a:rPr>
              <a:t> ens4</a:t>
            </a:r>
          </a:p>
          <a:p>
            <a:r>
              <a:rPr lang="en-CA" sz="2400" dirty="0">
                <a:latin typeface="Consolas" panose="020B0609020204030204" pitchFamily="49" charset="0"/>
              </a:rPr>
              <a:t># </a:t>
            </a:r>
            <a:r>
              <a:rPr lang="en-CA" sz="2400" dirty="0" err="1">
                <a:latin typeface="Consolas" panose="020B0609020204030204" pitchFamily="49" charset="0"/>
              </a:rPr>
              <a:t>iface</a:t>
            </a:r>
            <a:r>
              <a:rPr lang="en-CA" sz="2400" dirty="0">
                <a:latin typeface="Consolas" panose="020B0609020204030204" pitchFamily="49" charset="0"/>
              </a:rPr>
              <a:t> ens4 </a:t>
            </a:r>
            <a:r>
              <a:rPr lang="en-CA" sz="2400" dirty="0" err="1">
                <a:latin typeface="Consolas" panose="020B0609020204030204" pitchFamily="49" charset="0"/>
              </a:rPr>
              <a:t>inet</a:t>
            </a:r>
            <a:r>
              <a:rPr lang="en-CA" sz="2400" dirty="0">
                <a:latin typeface="Consolas" panose="020B0609020204030204" pitchFamily="49" charset="0"/>
              </a:rPr>
              <a:t> </a:t>
            </a:r>
            <a:r>
              <a:rPr lang="en-CA" sz="2400" dirty="0" err="1">
                <a:latin typeface="Consolas" panose="020B0609020204030204" pitchFamily="49" charset="0"/>
              </a:rPr>
              <a:t>dhcp</a:t>
            </a:r>
            <a:endParaRPr lang="en-CA" sz="2400" dirty="0">
              <a:latin typeface="Consolas" panose="020B0609020204030204" pitchFamily="49" charset="0"/>
            </a:endParaRPr>
          </a:p>
          <a:p>
            <a:endParaRPr lang="en-CA" sz="2400" dirty="0">
              <a:latin typeface="Consolas" panose="020B0609020204030204" pitchFamily="49" charset="0"/>
            </a:endParaRPr>
          </a:p>
          <a:p>
            <a:r>
              <a:rPr lang="en-CA" sz="2400" dirty="0">
                <a:latin typeface="Consolas" panose="020B0609020204030204" pitchFamily="49" charset="0"/>
              </a:rPr>
              <a:t>auto ens3</a:t>
            </a:r>
          </a:p>
          <a:p>
            <a:r>
              <a:rPr lang="en-CA" sz="2400" dirty="0" err="1">
                <a:latin typeface="Consolas" panose="020B0609020204030204" pitchFamily="49" charset="0"/>
              </a:rPr>
              <a:t>iface</a:t>
            </a:r>
            <a:r>
              <a:rPr lang="en-CA" sz="2400" dirty="0">
                <a:latin typeface="Consolas" panose="020B0609020204030204" pitchFamily="49" charset="0"/>
              </a:rPr>
              <a:t> ens3 </a:t>
            </a:r>
            <a:r>
              <a:rPr lang="en-CA" sz="2400" dirty="0" err="1">
                <a:latin typeface="Consolas" panose="020B0609020204030204" pitchFamily="49" charset="0"/>
              </a:rPr>
              <a:t>inet</a:t>
            </a:r>
            <a:r>
              <a:rPr lang="en-CA" sz="2400" dirty="0">
                <a:latin typeface="Consolas" panose="020B0609020204030204" pitchFamily="49" charset="0"/>
              </a:rPr>
              <a:t> static</a:t>
            </a:r>
          </a:p>
          <a:p>
            <a:r>
              <a:rPr lang="en-CA" sz="2400" dirty="0">
                <a:latin typeface="Consolas" panose="020B0609020204030204" pitchFamily="49" charset="0"/>
              </a:rPr>
              <a:t>        address 51.75.171.51/32</a:t>
            </a:r>
          </a:p>
          <a:p>
            <a:r>
              <a:rPr lang="en-CA" sz="2400" dirty="0">
                <a:latin typeface="Consolas" panose="020B0609020204030204" pitchFamily="49" charset="0"/>
              </a:rPr>
              <a:t>        gateway 51.75.171.1</a:t>
            </a:r>
          </a:p>
          <a:p>
            <a:endParaRPr lang="en-CA" sz="2400" dirty="0">
              <a:latin typeface="Consolas" panose="020B0609020204030204" pitchFamily="49" charset="0"/>
            </a:endParaRPr>
          </a:p>
          <a:p>
            <a:r>
              <a:rPr lang="en-CA" sz="2400" dirty="0" err="1">
                <a:latin typeface="Consolas" panose="020B0609020204030204" pitchFamily="49" charset="0"/>
              </a:rPr>
              <a:t>iface</a:t>
            </a:r>
            <a:r>
              <a:rPr lang="en-CA" sz="2400" dirty="0">
                <a:latin typeface="Consolas" panose="020B0609020204030204" pitchFamily="49" charset="0"/>
              </a:rPr>
              <a:t> ens3 inet6 static</a:t>
            </a:r>
          </a:p>
          <a:p>
            <a:r>
              <a:rPr lang="en-CA" sz="2400" dirty="0">
                <a:latin typeface="Consolas" panose="020B0609020204030204" pitchFamily="49" charset="0"/>
              </a:rPr>
              <a:t>        address 2001:41d0:801:2000::1dff/64</a:t>
            </a:r>
          </a:p>
          <a:p>
            <a:r>
              <a:rPr lang="en-CA" sz="2400" dirty="0">
                <a:latin typeface="Consolas" panose="020B0609020204030204" pitchFamily="49" charset="0"/>
              </a:rPr>
              <a:t>        gateway 2001:41d0:0801:2000:0000:0000:0000:0001</a:t>
            </a:r>
          </a:p>
        </p:txBody>
      </p:sp>
    </p:spTree>
    <p:extLst>
      <p:ext uri="{BB962C8B-B14F-4D97-AF65-F5344CB8AC3E}">
        <p14:creationId xmlns:p14="http://schemas.microsoft.com/office/powerpoint/2010/main" val="95820825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A2DCC91B3FCF4888F16D5F7C2CE9E5" ma:contentTypeVersion="11" ma:contentTypeDescription="Create a new document." ma:contentTypeScope="" ma:versionID="7c9ac338327c019b5169f93ba9ce4fd7">
  <xsd:schema xmlns:xsd="http://www.w3.org/2001/XMLSchema" xmlns:xs="http://www.w3.org/2001/XMLSchema" xmlns:p="http://schemas.microsoft.com/office/2006/metadata/properties" xmlns:ns3="15267a70-1045-4b6c-9c34-0264fda84742" xmlns:ns4="828944d2-1cc9-451b-81a0-ce98cc9b4480" targetNamespace="http://schemas.microsoft.com/office/2006/metadata/properties" ma:root="true" ma:fieldsID="b77a1b0801b86df3c3092c5b5f8f1511" ns3:_="" ns4:_="">
    <xsd:import namespace="15267a70-1045-4b6c-9c34-0264fda84742"/>
    <xsd:import namespace="828944d2-1cc9-451b-81a0-ce98cc9b448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267a70-1045-4b6c-9c34-0264fda847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8944d2-1cc9-451b-81a0-ce98cc9b44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06A42FE-ECDD-460B-A753-E06662B688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267a70-1045-4b6c-9c34-0264fda84742"/>
    <ds:schemaRef ds:uri="828944d2-1cc9-451b-81a0-ce98cc9b44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FB2AE6-8922-41F9-94A3-A106015507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EBE118-3F61-452B-9CCC-23041EA30A3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1228</TotalTime>
  <Words>2978</Words>
  <Application>Microsoft Office PowerPoint</Application>
  <PresentationFormat>On-screen Show (4:3)</PresentationFormat>
  <Paragraphs>429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Consolas</vt:lpstr>
      <vt:lpstr>Wingdings</vt:lpstr>
      <vt:lpstr>Retrospect</vt:lpstr>
      <vt:lpstr>Email Domain Rewriting</vt:lpstr>
      <vt:lpstr>Thanks / Credits</vt:lpstr>
      <vt:lpstr>The Problem</vt:lpstr>
      <vt:lpstr>The Proposed Solution</vt:lpstr>
      <vt:lpstr>Solution Components</vt:lpstr>
      <vt:lpstr>Debian vs. CentOS</vt:lpstr>
      <vt:lpstr>Network Configuration</vt:lpstr>
      <vt:lpstr>PowerPoint Presentation</vt:lpstr>
      <vt:lpstr>PowerPoint Presentation</vt:lpstr>
      <vt:lpstr>Ansible, for repeatability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Ansible tricks 1</vt:lpstr>
      <vt:lpstr>Ansible tricks 2</vt:lpstr>
      <vt:lpstr>“Sync” Process</vt:lpstr>
      <vt:lpstr>Postfix translation 1</vt:lpstr>
      <vt:lpstr>Postfix translation 2</vt:lpstr>
      <vt:lpstr>Geo-redundancy</vt:lpstr>
      <vt:lpstr>TLS 1</vt:lpstr>
      <vt:lpstr>TLS 2</vt:lpstr>
      <vt:lpstr>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Email </dc:title>
  <dc:creator>Adam Thompson</dc:creator>
  <cp:lastModifiedBy>Adam Thompson</cp:lastModifiedBy>
  <cp:revision>8</cp:revision>
  <dcterms:created xsi:type="dcterms:W3CDTF">2019-09-20T23:00:56Z</dcterms:created>
  <dcterms:modified xsi:type="dcterms:W3CDTF">2019-09-25T17:58:38Z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0x0101001EA2DCC91B3FCF4888F16D5F7C2CE9E5</vt:lpwstr>
  </property>
</Properties>
</file>