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16"/>
  </p:notesMasterIdLst>
  <p:sldIdLst>
    <p:sldId id="260" r:id="rId5"/>
    <p:sldId id="280" r:id="rId6"/>
    <p:sldId id="283" r:id="rId7"/>
    <p:sldId id="284" r:id="rId8"/>
    <p:sldId id="285" r:id="rId9"/>
    <p:sldId id="286" r:id="rId10"/>
    <p:sldId id="288" r:id="rId11"/>
    <p:sldId id="287" r:id="rId12"/>
    <p:sldId id="289" r:id="rId13"/>
    <p:sldId id="290" r:id="rId14"/>
    <p:sldId id="279" r:id="rId1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303A67-6625-429C-B830-3A2A9C3FB502}" v="7" dt="2021-02-09T19:06:27.6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9" autoAdjust="0"/>
    <p:restoredTop sz="94660"/>
  </p:normalViewPr>
  <p:slideViewPr>
    <p:cSldViewPr snapToGrid="0">
      <p:cViewPr varScale="1">
        <p:scale>
          <a:sx n="127" d="100"/>
          <a:sy n="127" d="100"/>
        </p:scale>
        <p:origin x="379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Thompson" userId="a98c71e9-9f8d-4fe4-8f54-8943bff74e21" providerId="ADAL" clId="{C673509A-2658-4379-9C62-610DBA552D41}"/>
    <pc:docChg chg="undo custSel addSld delSld modSld modMainMaster">
      <pc:chgData name="Adam Thompson" userId="a98c71e9-9f8d-4fe4-8f54-8943bff74e21" providerId="ADAL" clId="{C673509A-2658-4379-9C62-610DBA552D41}" dt="2020-11-11T01:17:48.326" v="2998" actId="1076"/>
      <pc:docMkLst>
        <pc:docMk/>
      </pc:docMkLst>
      <pc:sldChg chg="addSp delSp modSp mod chgLayout">
        <pc:chgData name="Adam Thompson" userId="a98c71e9-9f8d-4fe4-8f54-8943bff74e21" providerId="ADAL" clId="{C673509A-2658-4379-9C62-610DBA552D41}" dt="2020-11-11T00:53:54.457" v="1218"/>
        <pc:sldMkLst>
          <pc:docMk/>
          <pc:sldMk cId="3606941977" sldId="260"/>
        </pc:sldMkLst>
        <pc:spChg chg="add del mod">
          <ac:chgData name="Adam Thompson" userId="a98c71e9-9f8d-4fe4-8f54-8943bff74e21" providerId="ADAL" clId="{C673509A-2658-4379-9C62-610DBA552D41}" dt="2020-11-11T00:52:41.923" v="1214"/>
          <ac:spMkLst>
            <pc:docMk/>
            <pc:sldMk cId="3606941977" sldId="260"/>
            <ac:spMk id="2" creationId="{CC33DE23-6D14-4CE5-9ED5-202238D7F3AB}"/>
          </ac:spMkLst>
        </pc:spChg>
        <pc:spChg chg="add del mod">
          <ac:chgData name="Adam Thompson" userId="a98c71e9-9f8d-4fe4-8f54-8943bff74e21" providerId="ADAL" clId="{C673509A-2658-4379-9C62-610DBA552D41}" dt="2020-11-11T00:52:41.923" v="1214"/>
          <ac:spMkLst>
            <pc:docMk/>
            <pc:sldMk cId="3606941977" sldId="260"/>
            <ac:spMk id="3" creationId="{C9A4E286-C3F9-4975-B2AC-B2AC83168860}"/>
          </ac:spMkLst>
        </pc:spChg>
        <pc:spChg chg="mod ord">
          <ac:chgData name="Adam Thompson" userId="a98c71e9-9f8d-4fe4-8f54-8943bff74e21" providerId="ADAL" clId="{C673509A-2658-4379-9C62-610DBA552D41}" dt="2020-11-11T00:53:21.849" v="1216"/>
          <ac:spMkLst>
            <pc:docMk/>
            <pc:sldMk cId="3606941977" sldId="260"/>
            <ac:spMk id="4" creationId="{C908AD0A-F436-43BF-85AE-78AFA860DCD7}"/>
          </ac:spMkLst>
        </pc:spChg>
        <pc:spChg chg="mod ord">
          <ac:chgData name="Adam Thompson" userId="a98c71e9-9f8d-4fe4-8f54-8943bff74e21" providerId="ADAL" clId="{C673509A-2658-4379-9C62-610DBA552D41}" dt="2020-11-11T00:53:54.457" v="1218"/>
          <ac:spMkLst>
            <pc:docMk/>
            <pc:sldMk cId="3606941977" sldId="260"/>
            <ac:spMk id="5" creationId="{52FCA67C-F7F9-4950-B27E-3C900D7542B8}"/>
          </ac:spMkLst>
        </pc:spChg>
        <pc:spChg chg="mod ord">
          <ac:chgData name="Adam Thompson" userId="a98c71e9-9f8d-4fe4-8f54-8943bff74e21" providerId="ADAL" clId="{C673509A-2658-4379-9C62-610DBA552D41}" dt="2020-11-11T00:52:46.103" v="1215" actId="700"/>
          <ac:spMkLst>
            <pc:docMk/>
            <pc:sldMk cId="3606941977" sldId="260"/>
            <ac:spMk id="6" creationId="{F8C16F4E-2E91-454F-9C2F-108C3EAF512D}"/>
          </ac:spMkLst>
        </pc:spChg>
        <pc:spChg chg="mod ord">
          <ac:chgData name="Adam Thompson" userId="a98c71e9-9f8d-4fe4-8f54-8943bff74e21" providerId="ADAL" clId="{C673509A-2658-4379-9C62-610DBA552D41}" dt="2020-11-11T00:52:46.103" v="1215" actId="700"/>
          <ac:spMkLst>
            <pc:docMk/>
            <pc:sldMk cId="3606941977" sldId="260"/>
            <ac:spMk id="7" creationId="{19883795-08DF-4327-B779-0FC4A3D71C66}"/>
          </ac:spMkLst>
        </pc:spChg>
        <pc:spChg chg="mod ord">
          <ac:chgData name="Adam Thompson" userId="a98c71e9-9f8d-4fe4-8f54-8943bff74e21" providerId="ADAL" clId="{C673509A-2658-4379-9C62-610DBA552D41}" dt="2020-11-11T00:52:46.103" v="1215" actId="700"/>
          <ac:spMkLst>
            <pc:docMk/>
            <pc:sldMk cId="3606941977" sldId="260"/>
            <ac:spMk id="8" creationId="{4D763C99-DFD2-41B5-892C-E5CE50141AF1}"/>
          </ac:spMkLst>
        </pc:spChg>
        <pc:spChg chg="add del mod">
          <ac:chgData name="Adam Thompson" userId="a98c71e9-9f8d-4fe4-8f54-8943bff74e21" providerId="ADAL" clId="{C673509A-2658-4379-9C62-610DBA552D41}" dt="2020-11-11T00:52:41.923" v="1214"/>
          <ac:spMkLst>
            <pc:docMk/>
            <pc:sldMk cId="3606941977" sldId="260"/>
            <ac:spMk id="9" creationId="{848B4139-E90B-483E-8677-CBE0A6C399CE}"/>
          </ac:spMkLst>
        </pc:spChg>
        <pc:spChg chg="add del mod">
          <ac:chgData name="Adam Thompson" userId="a98c71e9-9f8d-4fe4-8f54-8943bff74e21" providerId="ADAL" clId="{C673509A-2658-4379-9C62-610DBA552D41}" dt="2020-11-11T00:52:41.923" v="1214"/>
          <ac:spMkLst>
            <pc:docMk/>
            <pc:sldMk cId="3606941977" sldId="260"/>
            <ac:spMk id="10" creationId="{41982106-CE36-4DA8-B4DF-FE1EF6FF9952}"/>
          </ac:spMkLst>
        </pc:spChg>
        <pc:spChg chg="add del mod">
          <ac:chgData name="Adam Thompson" userId="a98c71e9-9f8d-4fe4-8f54-8943bff74e21" providerId="ADAL" clId="{C673509A-2658-4379-9C62-610DBA552D41}" dt="2020-11-11T00:52:41.923" v="1214"/>
          <ac:spMkLst>
            <pc:docMk/>
            <pc:sldMk cId="3606941977" sldId="260"/>
            <ac:spMk id="11" creationId="{8F16BF3C-C145-4883-BDE4-6D0E8E6D505E}"/>
          </ac:spMkLst>
        </pc:spChg>
      </pc:sldChg>
      <pc:sldChg chg="addSp modSp mod">
        <pc:chgData name="Adam Thompson" userId="a98c71e9-9f8d-4fe4-8f54-8943bff74e21" providerId="ADAL" clId="{C673509A-2658-4379-9C62-610DBA552D41}" dt="2020-11-11T01:17:48.326" v="2998" actId="1076"/>
        <pc:sldMkLst>
          <pc:docMk/>
          <pc:sldMk cId="3903619945" sldId="279"/>
        </pc:sldMkLst>
        <pc:spChg chg="mod">
          <ac:chgData name="Adam Thompson" userId="a98c71e9-9f8d-4fe4-8f54-8943bff74e21" providerId="ADAL" clId="{C673509A-2658-4379-9C62-610DBA552D41}" dt="2020-11-11T01:17:25.914" v="2994" actId="27636"/>
          <ac:spMkLst>
            <pc:docMk/>
            <pc:sldMk cId="3903619945" sldId="279"/>
            <ac:spMk id="3" creationId="{6D282F2A-AAF7-4F82-BE19-31DD42E73881}"/>
          </ac:spMkLst>
        </pc:spChg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3903619945" sldId="279"/>
            <ac:spMk id="4" creationId="{2A239718-AC4B-4B83-83EB-357A80658553}"/>
          </ac:spMkLst>
        </pc:spChg>
        <pc:spChg chg="mod">
          <ac:chgData name="Adam Thompson" userId="a98c71e9-9f8d-4fe4-8f54-8943bff74e21" providerId="ADAL" clId="{C673509A-2658-4379-9C62-610DBA552D41}" dt="2020-11-11T00:54:08.969" v="1219"/>
          <ac:spMkLst>
            <pc:docMk/>
            <pc:sldMk cId="3903619945" sldId="279"/>
            <ac:spMk id="5" creationId="{85DD2D76-5C82-4376-BD79-357DB8D65282}"/>
          </ac:spMkLst>
        </pc:spChg>
        <pc:picChg chg="add mod">
          <ac:chgData name="Adam Thompson" userId="a98c71e9-9f8d-4fe4-8f54-8943bff74e21" providerId="ADAL" clId="{C673509A-2658-4379-9C62-610DBA552D41}" dt="2020-11-11T01:17:48.326" v="2998" actId="1076"/>
          <ac:picMkLst>
            <pc:docMk/>
            <pc:sldMk cId="3903619945" sldId="279"/>
            <ac:picMk id="8" creationId="{3249BA0A-95D5-49A9-94FC-607280A86472}"/>
          </ac:picMkLst>
        </pc:picChg>
      </pc:sldChg>
      <pc:sldChg chg="addSp delSp modSp mod">
        <pc:chgData name="Adam Thompson" userId="a98c71e9-9f8d-4fe4-8f54-8943bff74e21" providerId="ADAL" clId="{C673509A-2658-4379-9C62-610DBA552D41}" dt="2020-11-11T00:53:54.457" v="1218"/>
        <pc:sldMkLst>
          <pc:docMk/>
          <pc:sldMk cId="3912593262" sldId="280"/>
        </pc:sldMkLst>
        <pc:spChg chg="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2" creationId="{95AE2E40-A149-4D39-B9B5-2F0CEDE9A9D7}"/>
          </ac:spMkLst>
        </pc:spChg>
        <pc:spChg chg="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3" creationId="{E134E8E0-56BD-49A7-B7B9-036B39932311}"/>
          </ac:spMkLst>
        </pc:spChg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3912593262" sldId="280"/>
            <ac:spMk id="4" creationId="{2FFC2B9F-147B-4BF5-8FCB-4B246C744202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3912593262" sldId="280"/>
            <ac:spMk id="5" creationId="{82355EEB-728F-43C1-8886-BA6EF4FE3D57}"/>
          </ac:spMkLst>
        </pc:spChg>
        <pc:spChg chg="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6" creationId="{3A05BA2B-61F6-475B-86BA-717615524F5E}"/>
          </ac:spMkLst>
        </pc:spChg>
        <pc:spChg chg="add del 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7" creationId="{4C41DA26-7D82-4C10-9E0B-39E12E085B07}"/>
          </ac:spMkLst>
        </pc:spChg>
        <pc:spChg chg="add del 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8" creationId="{290C7EBD-10F6-4B2A-8188-3CC3F0443ACA}"/>
          </ac:spMkLst>
        </pc:spChg>
        <pc:spChg chg="add del 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9" creationId="{9C40D31C-3987-4C89-84E9-74D70AACB8B4}"/>
          </ac:spMkLst>
        </pc:spChg>
        <pc:spChg chg="add del 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10" creationId="{8B63297E-C835-4714-A787-BF3A9DB86377}"/>
          </ac:spMkLst>
        </pc:spChg>
        <pc:spChg chg="add del mod">
          <ac:chgData name="Adam Thompson" userId="a98c71e9-9f8d-4fe4-8f54-8943bff74e21" providerId="ADAL" clId="{C673509A-2658-4379-9C62-610DBA552D41}" dt="2020-11-11T00:51:21.652" v="1042"/>
          <ac:spMkLst>
            <pc:docMk/>
            <pc:sldMk cId="3912593262" sldId="280"/>
            <ac:spMk id="11" creationId="{A4075438-BF39-4C34-AED3-52A04789308A}"/>
          </ac:spMkLst>
        </pc:spChg>
        <pc:spChg chg="add del mod">
          <ac:chgData name="Adam Thompson" userId="a98c71e9-9f8d-4fe4-8f54-8943bff74e21" providerId="ADAL" clId="{C673509A-2658-4379-9C62-610DBA552D41}" dt="2020-11-11T00:51:21.256" v="1041"/>
          <ac:spMkLst>
            <pc:docMk/>
            <pc:sldMk cId="3912593262" sldId="280"/>
            <ac:spMk id="12" creationId="{E9A73584-2287-4B04-9187-FD93846BCD26}"/>
          </ac:spMkLst>
        </pc:spChg>
        <pc:spChg chg="add del mod">
          <ac:chgData name="Adam Thompson" userId="a98c71e9-9f8d-4fe4-8f54-8943bff74e21" providerId="ADAL" clId="{C673509A-2658-4379-9C62-610DBA552D41}" dt="2020-11-11T00:51:21.256" v="1041"/>
          <ac:spMkLst>
            <pc:docMk/>
            <pc:sldMk cId="3912593262" sldId="280"/>
            <ac:spMk id="13" creationId="{B16CFD56-1E4E-447C-923B-8FAAF454675D}"/>
          </ac:spMkLst>
        </pc:spChg>
        <pc:spChg chg="add del mod">
          <ac:chgData name="Adam Thompson" userId="a98c71e9-9f8d-4fe4-8f54-8943bff74e21" providerId="ADAL" clId="{C673509A-2658-4379-9C62-610DBA552D41}" dt="2020-11-11T00:51:21.256" v="1041"/>
          <ac:spMkLst>
            <pc:docMk/>
            <pc:sldMk cId="3912593262" sldId="280"/>
            <ac:spMk id="14" creationId="{58005BE1-386E-4C9F-8D8E-9BCA4668D205}"/>
          </ac:spMkLst>
        </pc:spChg>
        <pc:spChg chg="add del mod">
          <ac:chgData name="Adam Thompson" userId="a98c71e9-9f8d-4fe4-8f54-8943bff74e21" providerId="ADAL" clId="{C673509A-2658-4379-9C62-610DBA552D41}" dt="2020-11-11T00:51:21.256" v="1041"/>
          <ac:spMkLst>
            <pc:docMk/>
            <pc:sldMk cId="3912593262" sldId="280"/>
            <ac:spMk id="15" creationId="{4DC9FCE3-B0C2-4EA8-A386-EFAE20901D0C}"/>
          </ac:spMkLst>
        </pc:spChg>
        <pc:spChg chg="add del mod">
          <ac:chgData name="Adam Thompson" userId="a98c71e9-9f8d-4fe4-8f54-8943bff74e21" providerId="ADAL" clId="{C673509A-2658-4379-9C62-610DBA552D41}" dt="2020-11-11T00:51:21.256" v="1041"/>
          <ac:spMkLst>
            <pc:docMk/>
            <pc:sldMk cId="3912593262" sldId="280"/>
            <ac:spMk id="16" creationId="{59E5AFA7-A789-4585-B02B-C0F8FFDAEE3C}"/>
          </ac:spMkLst>
        </pc:spChg>
      </pc:sldChg>
      <pc:sldChg chg="modSp mod">
        <pc:chgData name="Adam Thompson" userId="a98c71e9-9f8d-4fe4-8f54-8943bff74e21" providerId="ADAL" clId="{C673509A-2658-4379-9C62-610DBA552D41}" dt="2020-11-11T00:53:54.457" v="1218"/>
        <pc:sldMkLst>
          <pc:docMk/>
          <pc:sldMk cId="508184631" sldId="281"/>
        </pc:sldMkLst>
        <pc:spChg chg="mod">
          <ac:chgData name="Adam Thompson" userId="a98c71e9-9f8d-4fe4-8f54-8943bff74e21" providerId="ADAL" clId="{C673509A-2658-4379-9C62-610DBA552D41}" dt="2020-11-11T00:50:03.810" v="993" actId="20577"/>
          <ac:spMkLst>
            <pc:docMk/>
            <pc:sldMk cId="508184631" sldId="281"/>
            <ac:spMk id="3" creationId="{0A1A71F8-1216-4BE8-9FAA-E55A49F816E5}"/>
          </ac:spMkLst>
        </pc:spChg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508184631" sldId="281"/>
            <ac:spMk id="4" creationId="{A8BAEC0D-C91C-4506-B41F-361C159FDD0B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508184631" sldId="281"/>
            <ac:spMk id="5" creationId="{A9AEF259-9FD3-49ED-8200-90746555A454}"/>
          </ac:spMkLst>
        </pc:spChg>
      </pc:sldChg>
      <pc:sldChg chg="modSp del">
        <pc:chgData name="Adam Thompson" userId="a98c71e9-9f8d-4fe4-8f54-8943bff74e21" providerId="ADAL" clId="{C673509A-2658-4379-9C62-610DBA552D41}" dt="2020-11-11T00:54:29.851" v="1224" actId="47"/>
        <pc:sldMkLst>
          <pc:docMk/>
          <pc:sldMk cId="2701928980" sldId="282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2701928980" sldId="282"/>
            <ac:spMk id="4" creationId="{75BA56C0-786D-403B-86C4-557B937B346E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2701928980" sldId="282"/>
            <ac:spMk id="5" creationId="{36E313EF-5BBA-4AAB-ABA2-1E1BC8330A40}"/>
          </ac:spMkLst>
        </pc:spChg>
      </pc:sldChg>
      <pc:sldChg chg="modSp mod">
        <pc:chgData name="Adam Thompson" userId="a98c71e9-9f8d-4fe4-8f54-8943bff74e21" providerId="ADAL" clId="{C673509A-2658-4379-9C62-610DBA552D41}" dt="2020-11-11T00:57:46.668" v="1627" actId="20577"/>
        <pc:sldMkLst>
          <pc:docMk/>
          <pc:sldMk cId="4292516723" sldId="283"/>
        </pc:sldMkLst>
        <pc:spChg chg="mod">
          <ac:chgData name="Adam Thompson" userId="a98c71e9-9f8d-4fe4-8f54-8943bff74e21" providerId="ADAL" clId="{C673509A-2658-4379-9C62-610DBA552D41}" dt="2020-11-11T00:54:36.790" v="1253" actId="20577"/>
          <ac:spMkLst>
            <pc:docMk/>
            <pc:sldMk cId="4292516723" sldId="283"/>
            <ac:spMk id="2" creationId="{86DA901A-C882-4B83-A79B-31DBC1F261F7}"/>
          </ac:spMkLst>
        </pc:spChg>
        <pc:spChg chg="mod">
          <ac:chgData name="Adam Thompson" userId="a98c71e9-9f8d-4fe4-8f54-8943bff74e21" providerId="ADAL" clId="{C673509A-2658-4379-9C62-610DBA552D41}" dt="2020-11-11T00:57:46.668" v="1627" actId="20577"/>
          <ac:spMkLst>
            <pc:docMk/>
            <pc:sldMk cId="4292516723" sldId="283"/>
            <ac:spMk id="3" creationId="{05068CAB-706A-4D2B-BE53-6394CCC49115}"/>
          </ac:spMkLst>
        </pc:spChg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4292516723" sldId="283"/>
            <ac:spMk id="4" creationId="{24267C2D-9EDF-4AD1-A8AF-630C17DF02D6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4292516723" sldId="283"/>
            <ac:spMk id="5" creationId="{D1C0F0E7-1549-449D-8DA2-C14C22D91673}"/>
          </ac:spMkLst>
        </pc:spChg>
      </pc:sldChg>
      <pc:sldChg chg="modSp del">
        <pc:chgData name="Adam Thompson" userId="a98c71e9-9f8d-4fe4-8f54-8943bff74e21" providerId="ADAL" clId="{C673509A-2658-4379-9C62-610DBA552D41}" dt="2020-11-11T00:54:25.248" v="1223" actId="47"/>
        <pc:sldMkLst>
          <pc:docMk/>
          <pc:sldMk cId="1846521170" sldId="284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1846521170" sldId="284"/>
            <ac:spMk id="4" creationId="{4F141654-82C2-4DAE-8D88-E4E86E028A17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1846521170" sldId="284"/>
            <ac:spMk id="5" creationId="{BBDB4A75-EB0B-4E3A-A444-0F8B942EB928}"/>
          </ac:spMkLst>
        </pc:spChg>
      </pc:sldChg>
      <pc:sldChg chg="modSp new mod">
        <pc:chgData name="Adam Thompson" userId="a98c71e9-9f8d-4fe4-8f54-8943bff74e21" providerId="ADAL" clId="{C673509A-2658-4379-9C62-610DBA552D41}" dt="2020-11-11T01:14:57.084" v="2987"/>
        <pc:sldMkLst>
          <pc:docMk/>
          <pc:sldMk cId="2987738903" sldId="284"/>
        </pc:sldMkLst>
        <pc:spChg chg="mod">
          <ac:chgData name="Adam Thompson" userId="a98c71e9-9f8d-4fe4-8f54-8943bff74e21" providerId="ADAL" clId="{C673509A-2658-4379-9C62-610DBA552D41}" dt="2020-11-11T00:58:10.886" v="1675" actId="20577"/>
          <ac:spMkLst>
            <pc:docMk/>
            <pc:sldMk cId="2987738903" sldId="284"/>
            <ac:spMk id="2" creationId="{D6FDD1D3-7303-48CA-87AC-DDEDE30C1E9E}"/>
          </ac:spMkLst>
        </pc:spChg>
        <pc:spChg chg="mod">
          <ac:chgData name="Adam Thompson" userId="a98c71e9-9f8d-4fe4-8f54-8943bff74e21" providerId="ADAL" clId="{C673509A-2658-4379-9C62-610DBA552D41}" dt="2020-11-11T01:00:14.142" v="2157" actId="20577"/>
          <ac:spMkLst>
            <pc:docMk/>
            <pc:sldMk cId="2987738903" sldId="284"/>
            <ac:spMk id="3" creationId="{8411D573-D0F3-4303-A42D-EBAA74E785F3}"/>
          </ac:spMkLst>
        </pc:spChg>
        <pc:spChg chg="mod">
          <ac:chgData name="Adam Thompson" userId="a98c71e9-9f8d-4fe4-8f54-8943bff74e21" providerId="ADAL" clId="{C673509A-2658-4379-9C62-610DBA552D41}" dt="2020-11-11T01:14:57.084" v="2987"/>
          <ac:spMkLst>
            <pc:docMk/>
            <pc:sldMk cId="2987738903" sldId="284"/>
            <ac:spMk id="5" creationId="{345C678C-9139-42FC-8062-FCEB88E5344E}"/>
          </ac:spMkLst>
        </pc:spChg>
      </pc:sldChg>
      <pc:sldChg chg="modSp new mod">
        <pc:chgData name="Adam Thompson" userId="a98c71e9-9f8d-4fe4-8f54-8943bff74e21" providerId="ADAL" clId="{C673509A-2658-4379-9C62-610DBA552D41}" dt="2020-11-11T01:14:57.084" v="2987"/>
        <pc:sldMkLst>
          <pc:docMk/>
          <pc:sldMk cId="1466114721" sldId="285"/>
        </pc:sldMkLst>
        <pc:spChg chg="mod">
          <ac:chgData name="Adam Thompson" userId="a98c71e9-9f8d-4fe4-8f54-8943bff74e21" providerId="ADAL" clId="{C673509A-2658-4379-9C62-610DBA552D41}" dt="2020-11-11T01:00:35.001" v="2168" actId="20577"/>
          <ac:spMkLst>
            <pc:docMk/>
            <pc:sldMk cId="1466114721" sldId="285"/>
            <ac:spMk id="2" creationId="{44089BD4-2BF1-4E07-908A-EC0676846135}"/>
          </ac:spMkLst>
        </pc:spChg>
        <pc:spChg chg="mod">
          <ac:chgData name="Adam Thompson" userId="a98c71e9-9f8d-4fe4-8f54-8943bff74e21" providerId="ADAL" clId="{C673509A-2658-4379-9C62-610DBA552D41}" dt="2020-11-11T01:06:04.448" v="2658" actId="20577"/>
          <ac:spMkLst>
            <pc:docMk/>
            <pc:sldMk cId="1466114721" sldId="285"/>
            <ac:spMk id="3" creationId="{DDA13AE6-36D2-47D4-ADAB-903D955A21A5}"/>
          </ac:spMkLst>
        </pc:spChg>
        <pc:spChg chg="mod">
          <ac:chgData name="Adam Thompson" userId="a98c71e9-9f8d-4fe4-8f54-8943bff74e21" providerId="ADAL" clId="{C673509A-2658-4379-9C62-610DBA552D41}" dt="2020-11-11T01:14:57.084" v="2987"/>
          <ac:spMkLst>
            <pc:docMk/>
            <pc:sldMk cId="1466114721" sldId="285"/>
            <ac:spMk id="5" creationId="{C732F95A-4FC9-4184-94D4-5920367703BF}"/>
          </ac:spMkLst>
        </pc:spChg>
      </pc:sldChg>
      <pc:sldChg chg="modSp del">
        <pc:chgData name="Adam Thompson" userId="a98c71e9-9f8d-4fe4-8f54-8943bff74e21" providerId="ADAL" clId="{C673509A-2658-4379-9C62-610DBA552D41}" dt="2020-11-11T00:54:25.248" v="1223" actId="47"/>
        <pc:sldMkLst>
          <pc:docMk/>
          <pc:sldMk cId="3395511952" sldId="285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3395511952" sldId="285"/>
            <ac:spMk id="4" creationId="{F521B940-017A-41EF-96CB-9A79030E6A15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3395511952" sldId="285"/>
            <ac:spMk id="5" creationId="{533F5F70-486D-4E31-A9F4-9F6DE885D2F1}"/>
          </ac:spMkLst>
        </pc:spChg>
      </pc:sldChg>
      <pc:sldChg chg="modSp new mod">
        <pc:chgData name="Adam Thompson" userId="a98c71e9-9f8d-4fe4-8f54-8943bff74e21" providerId="ADAL" clId="{C673509A-2658-4379-9C62-610DBA552D41}" dt="2020-11-11T01:14:57.084" v="2987"/>
        <pc:sldMkLst>
          <pc:docMk/>
          <pc:sldMk cId="1212409146" sldId="286"/>
        </pc:sldMkLst>
        <pc:spChg chg="mod">
          <ac:chgData name="Adam Thompson" userId="a98c71e9-9f8d-4fe4-8f54-8943bff74e21" providerId="ADAL" clId="{C673509A-2658-4379-9C62-610DBA552D41}" dt="2020-11-11T01:03:54.310" v="2484" actId="20577"/>
          <ac:spMkLst>
            <pc:docMk/>
            <pc:sldMk cId="1212409146" sldId="286"/>
            <ac:spMk id="2" creationId="{6615C196-30FD-4F4A-A699-27F4AE2017FA}"/>
          </ac:spMkLst>
        </pc:spChg>
        <pc:spChg chg="mod">
          <ac:chgData name="Adam Thompson" userId="a98c71e9-9f8d-4fe4-8f54-8943bff74e21" providerId="ADAL" clId="{C673509A-2658-4379-9C62-610DBA552D41}" dt="2020-11-11T01:06:08.408" v="2663" actId="20577"/>
          <ac:spMkLst>
            <pc:docMk/>
            <pc:sldMk cId="1212409146" sldId="286"/>
            <ac:spMk id="3" creationId="{C415EB4C-1791-45E0-BEBE-818FD0E966A2}"/>
          </ac:spMkLst>
        </pc:spChg>
        <pc:spChg chg="mod">
          <ac:chgData name="Adam Thompson" userId="a98c71e9-9f8d-4fe4-8f54-8943bff74e21" providerId="ADAL" clId="{C673509A-2658-4379-9C62-610DBA552D41}" dt="2020-11-11T01:14:57.084" v="2987"/>
          <ac:spMkLst>
            <pc:docMk/>
            <pc:sldMk cId="1212409146" sldId="286"/>
            <ac:spMk id="5" creationId="{51115755-5EE5-410D-B3BB-68ADECFEE9C1}"/>
          </ac:spMkLst>
        </pc:spChg>
      </pc:sldChg>
      <pc:sldChg chg="modSp del">
        <pc:chgData name="Adam Thompson" userId="a98c71e9-9f8d-4fe4-8f54-8943bff74e21" providerId="ADAL" clId="{C673509A-2658-4379-9C62-610DBA552D41}" dt="2020-11-11T00:54:25.248" v="1223" actId="47"/>
        <pc:sldMkLst>
          <pc:docMk/>
          <pc:sldMk cId="2643484796" sldId="286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2643484796" sldId="286"/>
            <ac:spMk id="4" creationId="{237D8195-B4A4-4937-B44D-B0FD7CE978E4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2643484796" sldId="286"/>
            <ac:spMk id="5" creationId="{D74AF0D7-1DED-4466-99A5-98A67B472319}"/>
          </ac:spMkLst>
        </pc:spChg>
      </pc:sldChg>
      <pc:sldChg chg="modSp del">
        <pc:chgData name="Adam Thompson" userId="a98c71e9-9f8d-4fe4-8f54-8943bff74e21" providerId="ADAL" clId="{C673509A-2658-4379-9C62-610DBA552D41}" dt="2020-11-11T00:54:25.248" v="1223" actId="47"/>
        <pc:sldMkLst>
          <pc:docMk/>
          <pc:sldMk cId="2284949362" sldId="287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2284949362" sldId="287"/>
            <ac:spMk id="4" creationId="{944D244F-93F1-450A-B549-AFF6C7245AEC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2284949362" sldId="287"/>
            <ac:spMk id="5" creationId="{3F3AD27A-4A6D-46B4-AF14-BB51337AB7ED}"/>
          </ac:spMkLst>
        </pc:spChg>
      </pc:sldChg>
      <pc:sldChg chg="modSp new mod">
        <pc:chgData name="Adam Thompson" userId="a98c71e9-9f8d-4fe4-8f54-8943bff74e21" providerId="ADAL" clId="{C673509A-2658-4379-9C62-610DBA552D41}" dt="2020-11-11T01:14:57.084" v="2987"/>
        <pc:sldMkLst>
          <pc:docMk/>
          <pc:sldMk cId="3221779005" sldId="287"/>
        </pc:sldMkLst>
        <pc:spChg chg="mod">
          <ac:chgData name="Adam Thompson" userId="a98c71e9-9f8d-4fe4-8f54-8943bff74e21" providerId="ADAL" clId="{C673509A-2658-4379-9C62-610DBA552D41}" dt="2020-11-11T01:05:31.274" v="2582" actId="20577"/>
          <ac:spMkLst>
            <pc:docMk/>
            <pc:sldMk cId="3221779005" sldId="287"/>
            <ac:spMk id="2" creationId="{FE9B76B5-52C1-4054-9DD3-CBC3231021F3}"/>
          </ac:spMkLst>
        </pc:spChg>
        <pc:spChg chg="mod">
          <ac:chgData name="Adam Thompson" userId="a98c71e9-9f8d-4fe4-8f54-8943bff74e21" providerId="ADAL" clId="{C673509A-2658-4379-9C62-610DBA552D41}" dt="2020-11-11T01:08:52.086" v="2926" actId="20577"/>
          <ac:spMkLst>
            <pc:docMk/>
            <pc:sldMk cId="3221779005" sldId="287"/>
            <ac:spMk id="3" creationId="{FF2603DC-7CA7-48C6-9DA8-047840C1C952}"/>
          </ac:spMkLst>
        </pc:spChg>
        <pc:spChg chg="mod">
          <ac:chgData name="Adam Thompson" userId="a98c71e9-9f8d-4fe4-8f54-8943bff74e21" providerId="ADAL" clId="{C673509A-2658-4379-9C62-610DBA552D41}" dt="2020-11-11T01:14:57.084" v="2987"/>
          <ac:spMkLst>
            <pc:docMk/>
            <pc:sldMk cId="3221779005" sldId="287"/>
            <ac:spMk id="5" creationId="{3991F795-5534-40CF-A416-8086B6B210F9}"/>
          </ac:spMkLst>
        </pc:spChg>
      </pc:sldChg>
      <pc:sldChg chg="modSp new mod">
        <pc:chgData name="Adam Thompson" userId="a98c71e9-9f8d-4fe4-8f54-8943bff74e21" providerId="ADAL" clId="{C673509A-2658-4379-9C62-610DBA552D41}" dt="2020-11-11T01:14:57.084" v="2987"/>
        <pc:sldMkLst>
          <pc:docMk/>
          <pc:sldMk cId="2031999106" sldId="288"/>
        </pc:sldMkLst>
        <pc:spChg chg="mod">
          <ac:chgData name="Adam Thompson" userId="a98c71e9-9f8d-4fe4-8f54-8943bff74e21" providerId="ADAL" clId="{C673509A-2658-4379-9C62-610DBA552D41}" dt="2020-11-11T01:09:11.685" v="2948" actId="20577"/>
          <ac:spMkLst>
            <pc:docMk/>
            <pc:sldMk cId="2031999106" sldId="288"/>
            <ac:spMk id="2" creationId="{F724F40B-F07F-411F-AC5B-09FB9A79E9B7}"/>
          </ac:spMkLst>
        </pc:spChg>
        <pc:spChg chg="mod">
          <ac:chgData name="Adam Thompson" userId="a98c71e9-9f8d-4fe4-8f54-8943bff74e21" providerId="ADAL" clId="{C673509A-2658-4379-9C62-610DBA552D41}" dt="2020-11-11T01:09:59.763" v="2956" actId="20577"/>
          <ac:spMkLst>
            <pc:docMk/>
            <pc:sldMk cId="2031999106" sldId="288"/>
            <ac:spMk id="3" creationId="{44203855-9418-4525-BAC2-D9146BA3FDA8}"/>
          </ac:spMkLst>
        </pc:spChg>
        <pc:spChg chg="mod">
          <ac:chgData name="Adam Thompson" userId="a98c71e9-9f8d-4fe4-8f54-8943bff74e21" providerId="ADAL" clId="{C673509A-2658-4379-9C62-610DBA552D41}" dt="2020-11-11T01:14:57.084" v="2987"/>
          <ac:spMkLst>
            <pc:docMk/>
            <pc:sldMk cId="2031999106" sldId="288"/>
            <ac:spMk id="5" creationId="{7ED0C1A5-84D3-4AAF-9E5E-BF87BC73600F}"/>
          </ac:spMkLst>
        </pc:spChg>
      </pc:sldChg>
      <pc:sldChg chg="modSp del">
        <pc:chgData name="Adam Thompson" userId="a98c71e9-9f8d-4fe4-8f54-8943bff74e21" providerId="ADAL" clId="{C673509A-2658-4379-9C62-610DBA552D41}" dt="2020-11-11T00:54:22.512" v="1222" actId="47"/>
        <pc:sldMkLst>
          <pc:docMk/>
          <pc:sldMk cId="2983812941" sldId="288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2983812941" sldId="288"/>
            <ac:spMk id="4" creationId="{6F999B02-2666-4FD8-8095-620C1408840C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2983812941" sldId="288"/>
            <ac:spMk id="5" creationId="{CED82C77-0FDB-4B48-BE35-58AC4E15D86F}"/>
          </ac:spMkLst>
        </pc:spChg>
      </pc:sldChg>
      <pc:sldChg chg="modSp new del mod">
        <pc:chgData name="Adam Thompson" userId="a98c71e9-9f8d-4fe4-8f54-8943bff74e21" providerId="ADAL" clId="{C673509A-2658-4379-9C62-610DBA552D41}" dt="2020-11-11T01:10:04.992" v="2960" actId="47"/>
        <pc:sldMkLst>
          <pc:docMk/>
          <pc:sldMk cId="2323696719" sldId="289"/>
        </pc:sldMkLst>
        <pc:spChg chg="mod">
          <ac:chgData name="Adam Thompson" userId="a98c71e9-9f8d-4fe4-8f54-8943bff74e21" providerId="ADAL" clId="{C673509A-2658-4379-9C62-610DBA552D41}" dt="2020-11-11T01:10:01.629" v="2959" actId="20577"/>
          <ac:spMkLst>
            <pc:docMk/>
            <pc:sldMk cId="2323696719" sldId="289"/>
            <ac:spMk id="2" creationId="{DE2191E3-3314-452B-8D89-EE3F50C413C7}"/>
          </ac:spMkLst>
        </pc:spChg>
      </pc:sldChg>
      <pc:sldChg chg="modSp del">
        <pc:chgData name="Adam Thompson" userId="a98c71e9-9f8d-4fe4-8f54-8943bff74e21" providerId="ADAL" clId="{C673509A-2658-4379-9C62-610DBA552D41}" dt="2020-11-11T00:54:22.512" v="1222" actId="47"/>
        <pc:sldMkLst>
          <pc:docMk/>
          <pc:sldMk cId="3631225586" sldId="289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3631225586" sldId="289"/>
            <ac:spMk id="4" creationId="{C5C0041B-35A1-4ED8-A4D3-D8EFD37D2AA5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3631225586" sldId="289"/>
            <ac:spMk id="5" creationId="{D897BB1E-9826-4532-B975-28CB29FBBE20}"/>
          </ac:spMkLst>
        </pc:spChg>
      </pc:sldChg>
      <pc:sldChg chg="modSp del">
        <pc:chgData name="Adam Thompson" userId="a98c71e9-9f8d-4fe4-8f54-8943bff74e21" providerId="ADAL" clId="{C673509A-2658-4379-9C62-610DBA552D41}" dt="2020-11-11T00:54:22.512" v="1222" actId="47"/>
        <pc:sldMkLst>
          <pc:docMk/>
          <pc:sldMk cId="1202959684" sldId="290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1202959684" sldId="290"/>
            <ac:spMk id="4" creationId="{9E8FFEE3-BC53-43A8-9301-18E33F9DD40E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1202959684" sldId="290"/>
            <ac:spMk id="5" creationId="{7166DE52-EA5F-4E2B-9E61-0C1D0CAC40AA}"/>
          </ac:spMkLst>
        </pc:spChg>
      </pc:sldChg>
      <pc:sldChg chg="modSp del">
        <pc:chgData name="Adam Thompson" userId="a98c71e9-9f8d-4fe4-8f54-8943bff74e21" providerId="ADAL" clId="{C673509A-2658-4379-9C62-610DBA552D41}" dt="2020-11-11T00:54:22.512" v="1222" actId="47"/>
        <pc:sldMkLst>
          <pc:docMk/>
          <pc:sldMk cId="1310041049" sldId="291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1310041049" sldId="291"/>
            <ac:spMk id="4" creationId="{0A9BD10B-FB8B-49B7-90ED-8C66FC26D64B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1310041049" sldId="291"/>
            <ac:spMk id="5" creationId="{DA3B78B0-434C-4EEF-AE78-4357FF537910}"/>
          </ac:spMkLst>
        </pc:spChg>
      </pc:sldChg>
      <pc:sldChg chg="modSp del">
        <pc:chgData name="Adam Thompson" userId="a98c71e9-9f8d-4fe4-8f54-8943bff74e21" providerId="ADAL" clId="{C673509A-2658-4379-9C62-610DBA552D41}" dt="2020-11-11T00:54:19.605" v="1221" actId="47"/>
        <pc:sldMkLst>
          <pc:docMk/>
          <pc:sldMk cId="589116058" sldId="292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589116058" sldId="292"/>
            <ac:spMk id="4" creationId="{79D8E8EB-48CA-46BE-AD69-626B19B5D442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589116058" sldId="292"/>
            <ac:spMk id="5" creationId="{AE281F59-4FDD-4808-B0FE-1D9C6598CCDA}"/>
          </ac:spMkLst>
        </pc:spChg>
      </pc:sldChg>
      <pc:sldChg chg="modSp del">
        <pc:chgData name="Adam Thompson" userId="a98c71e9-9f8d-4fe4-8f54-8943bff74e21" providerId="ADAL" clId="{C673509A-2658-4379-9C62-610DBA552D41}" dt="2020-11-11T00:54:19.605" v="1221" actId="47"/>
        <pc:sldMkLst>
          <pc:docMk/>
          <pc:sldMk cId="612205393" sldId="293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612205393" sldId="293"/>
            <ac:spMk id="4" creationId="{9894EBAA-6019-4559-AF7A-3028EE96FC76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612205393" sldId="293"/>
            <ac:spMk id="5" creationId="{611A5E36-B681-4F1F-9071-E74748D8C19B}"/>
          </ac:spMkLst>
        </pc:spChg>
      </pc:sldChg>
      <pc:sldChg chg="modSp del">
        <pc:chgData name="Adam Thompson" userId="a98c71e9-9f8d-4fe4-8f54-8943bff74e21" providerId="ADAL" clId="{C673509A-2658-4379-9C62-610DBA552D41}" dt="2020-11-11T00:54:19.605" v="1221" actId="47"/>
        <pc:sldMkLst>
          <pc:docMk/>
          <pc:sldMk cId="646339482" sldId="294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646339482" sldId="294"/>
            <ac:spMk id="4" creationId="{7EAC46AE-A67E-4296-8367-809CE3F859E8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646339482" sldId="294"/>
            <ac:spMk id="5" creationId="{DA390115-DD5E-4905-8D45-B795D8E0A53A}"/>
          </ac:spMkLst>
        </pc:spChg>
      </pc:sldChg>
      <pc:sldChg chg="modSp del">
        <pc:chgData name="Adam Thompson" userId="a98c71e9-9f8d-4fe4-8f54-8943bff74e21" providerId="ADAL" clId="{C673509A-2658-4379-9C62-610DBA552D41}" dt="2020-11-11T00:54:19.605" v="1221" actId="47"/>
        <pc:sldMkLst>
          <pc:docMk/>
          <pc:sldMk cId="4137545160" sldId="295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4137545160" sldId="295"/>
            <ac:spMk id="4" creationId="{067B0807-723F-4A00-85D8-B9A92C2C015B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4137545160" sldId="295"/>
            <ac:spMk id="5" creationId="{A0507FAA-57BB-4471-9EDC-485866C33495}"/>
          </ac:spMkLst>
        </pc:spChg>
      </pc:sldChg>
      <pc:sldChg chg="modSp del">
        <pc:chgData name="Adam Thompson" userId="a98c71e9-9f8d-4fe4-8f54-8943bff74e21" providerId="ADAL" clId="{C673509A-2658-4379-9C62-610DBA552D41}" dt="2020-11-11T00:54:19.605" v="1221" actId="47"/>
        <pc:sldMkLst>
          <pc:docMk/>
          <pc:sldMk cId="838415801" sldId="296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838415801" sldId="296"/>
            <ac:spMk id="4" creationId="{2E216E09-12AE-4153-95EB-5AE7B72D2A9F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838415801" sldId="296"/>
            <ac:spMk id="5" creationId="{E34D44BE-C5CB-49CA-92B2-C2AA0C65D929}"/>
          </ac:spMkLst>
        </pc:spChg>
      </pc:sldChg>
      <pc:sldChg chg="modSp del">
        <pc:chgData name="Adam Thompson" userId="a98c71e9-9f8d-4fe4-8f54-8943bff74e21" providerId="ADAL" clId="{C673509A-2658-4379-9C62-610DBA552D41}" dt="2020-11-11T00:54:15.814" v="1220" actId="47"/>
        <pc:sldMkLst>
          <pc:docMk/>
          <pc:sldMk cId="1952657118" sldId="297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1952657118" sldId="297"/>
            <ac:spMk id="4" creationId="{C9B136F5-3C93-49A6-9256-9E1BFB39D75E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1952657118" sldId="297"/>
            <ac:spMk id="5" creationId="{2BDDAC2F-2BF3-4561-95B1-03F6872106A3}"/>
          </ac:spMkLst>
        </pc:spChg>
      </pc:sldChg>
      <pc:sldChg chg="modSp del">
        <pc:chgData name="Adam Thompson" userId="a98c71e9-9f8d-4fe4-8f54-8943bff74e21" providerId="ADAL" clId="{C673509A-2658-4379-9C62-610DBA552D41}" dt="2020-11-11T00:54:15.814" v="1220" actId="47"/>
        <pc:sldMkLst>
          <pc:docMk/>
          <pc:sldMk cId="262078618" sldId="298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262078618" sldId="298"/>
            <ac:spMk id="4" creationId="{9332B5E2-D44E-4BD8-8591-6BCE5D4E24A3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262078618" sldId="298"/>
            <ac:spMk id="5" creationId="{A1B51DFA-075B-4DF8-88EE-6A307EB60D24}"/>
          </ac:spMkLst>
        </pc:spChg>
      </pc:sldChg>
      <pc:sldChg chg="modSp del">
        <pc:chgData name="Adam Thompson" userId="a98c71e9-9f8d-4fe4-8f54-8943bff74e21" providerId="ADAL" clId="{C673509A-2658-4379-9C62-610DBA552D41}" dt="2020-11-11T00:54:15.814" v="1220" actId="47"/>
        <pc:sldMkLst>
          <pc:docMk/>
          <pc:sldMk cId="1103806179" sldId="299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1103806179" sldId="299"/>
            <ac:spMk id="4" creationId="{A62E7F2E-019E-464A-9FCD-FBC3F08E8E93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1103806179" sldId="299"/>
            <ac:spMk id="5" creationId="{16C6F396-CEA9-42B1-A3C0-CA827D1DEE38}"/>
          </ac:spMkLst>
        </pc:spChg>
      </pc:sldChg>
      <pc:sldChg chg="modSp del">
        <pc:chgData name="Adam Thompson" userId="a98c71e9-9f8d-4fe4-8f54-8943bff74e21" providerId="ADAL" clId="{C673509A-2658-4379-9C62-610DBA552D41}" dt="2020-11-11T00:54:15.814" v="1220" actId="47"/>
        <pc:sldMkLst>
          <pc:docMk/>
          <pc:sldMk cId="431992496" sldId="300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431992496" sldId="300"/>
            <ac:spMk id="4" creationId="{DD0CF5F7-B341-4A33-B554-73F49824B969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431992496" sldId="300"/>
            <ac:spMk id="5" creationId="{F87AD98E-F748-4841-BF28-17226E3EF955}"/>
          </ac:spMkLst>
        </pc:spChg>
      </pc:sldChg>
      <pc:sldChg chg="modSp del">
        <pc:chgData name="Adam Thompson" userId="a98c71e9-9f8d-4fe4-8f54-8943bff74e21" providerId="ADAL" clId="{C673509A-2658-4379-9C62-610DBA552D41}" dt="2020-11-11T00:54:15.814" v="1220" actId="47"/>
        <pc:sldMkLst>
          <pc:docMk/>
          <pc:sldMk cId="1817185694" sldId="301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1817185694" sldId="301"/>
            <ac:spMk id="4" creationId="{C970E4D6-0A16-4E89-AF58-4E68E1A9E6A3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1817185694" sldId="301"/>
            <ac:spMk id="5" creationId="{2159243E-215F-48AA-9545-4FE6CA4FE679}"/>
          </ac:spMkLst>
        </pc:spChg>
      </pc:sldChg>
      <pc:sldChg chg="modSp del">
        <pc:chgData name="Adam Thompson" userId="a98c71e9-9f8d-4fe4-8f54-8943bff74e21" providerId="ADAL" clId="{C673509A-2658-4379-9C62-610DBA552D41}" dt="2020-11-11T00:54:25.248" v="1223" actId="47"/>
        <pc:sldMkLst>
          <pc:docMk/>
          <pc:sldMk cId="21258369" sldId="302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21258369" sldId="302"/>
            <ac:spMk id="4" creationId="{DB3E93B9-9A80-4C39-83F2-1AE0C3C9CEB6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21258369" sldId="302"/>
            <ac:spMk id="5" creationId="{F728618C-FF53-428C-83B9-A99F9F593454}"/>
          </ac:spMkLst>
        </pc:spChg>
      </pc:sldChg>
      <pc:sldChg chg="modSp del">
        <pc:chgData name="Adam Thompson" userId="a98c71e9-9f8d-4fe4-8f54-8943bff74e21" providerId="ADAL" clId="{C673509A-2658-4379-9C62-610DBA552D41}" dt="2020-11-11T00:54:22.512" v="1222" actId="47"/>
        <pc:sldMkLst>
          <pc:docMk/>
          <pc:sldMk cId="3058190247" sldId="303"/>
        </pc:sldMkLst>
        <pc:spChg chg="mod">
          <ac:chgData name="Adam Thompson" userId="a98c71e9-9f8d-4fe4-8f54-8943bff74e21" providerId="ADAL" clId="{C673509A-2658-4379-9C62-610DBA552D41}" dt="2020-11-11T00:53:21.849" v="1216"/>
          <ac:spMkLst>
            <pc:docMk/>
            <pc:sldMk cId="3058190247" sldId="303"/>
            <ac:spMk id="4" creationId="{6CF4209E-9A80-48FB-8512-33AAE3786D85}"/>
          </ac:spMkLst>
        </pc:spChg>
        <pc:spChg chg="mod">
          <ac:chgData name="Adam Thompson" userId="a98c71e9-9f8d-4fe4-8f54-8943bff74e21" providerId="ADAL" clId="{C673509A-2658-4379-9C62-610DBA552D41}" dt="2020-11-11T00:53:54.457" v="1218"/>
          <ac:spMkLst>
            <pc:docMk/>
            <pc:sldMk cId="3058190247" sldId="303"/>
            <ac:spMk id="5" creationId="{AFA77D42-4824-48CA-86DB-829DB687B1D0}"/>
          </ac:spMkLst>
        </pc:spChg>
      </pc:sldChg>
      <pc:sldMasterChg chg="modSp mod modSldLayout">
        <pc:chgData name="Adam Thompson" userId="a98c71e9-9f8d-4fe4-8f54-8943bff74e21" providerId="ADAL" clId="{C673509A-2658-4379-9C62-610DBA552D41}" dt="2020-11-11T01:14:57.084" v="2987"/>
        <pc:sldMasterMkLst>
          <pc:docMk/>
          <pc:sldMasterMk cId="313007752" sldId="2147483672"/>
        </pc:sldMasterMkLst>
        <pc:spChg chg="mod">
          <ac:chgData name="Adam Thompson" userId="a98c71e9-9f8d-4fe4-8f54-8943bff74e21" providerId="ADAL" clId="{C673509A-2658-4379-9C62-610DBA552D41}" dt="2020-11-11T00:51:40.662" v="1059" actId="20577"/>
          <ac:spMkLst>
            <pc:docMk/>
            <pc:sldMasterMk cId="313007752" sldId="2147483672"/>
            <ac:spMk id="4" creationId="{00000000-0000-0000-0000-000000000000}"/>
          </ac:spMkLst>
        </pc:spChg>
        <pc:spChg chg="mod">
          <ac:chgData name="Adam Thompson" userId="a98c71e9-9f8d-4fe4-8f54-8943bff74e21" providerId="ADAL" clId="{C673509A-2658-4379-9C62-610DBA552D41}" dt="2020-11-11T01:14:57.084" v="2987"/>
          <ac:spMkLst>
            <pc:docMk/>
            <pc:sldMasterMk cId="313007752" sldId="2147483672"/>
            <ac:spMk id="5" creationId="{00000000-0000-0000-0000-000000000000}"/>
          </ac:spMkLst>
        </pc:spChg>
        <pc:sldLayoutChg chg="modSp mod">
          <pc:chgData name="Adam Thompson" userId="a98c71e9-9f8d-4fe4-8f54-8943bff74e21" providerId="ADAL" clId="{C673509A-2658-4379-9C62-610DBA552D41}" dt="2020-11-11T01:14:57.084" v="2987"/>
          <pc:sldLayoutMkLst>
            <pc:docMk/>
            <pc:sldMasterMk cId="313007752" sldId="2147483672"/>
            <pc:sldLayoutMk cId="2243985520" sldId="2147483673"/>
          </pc:sldLayoutMkLst>
          <pc:spChg chg="mod">
            <ac:chgData name="Adam Thompson" userId="a98c71e9-9f8d-4fe4-8f54-8943bff74e21" providerId="ADAL" clId="{C673509A-2658-4379-9C62-610DBA552D41}" dt="2020-11-11T00:52:01.276" v="1112" actId="20577"/>
            <ac:spMkLst>
              <pc:docMk/>
              <pc:sldMasterMk cId="313007752" sldId="2147483672"/>
              <pc:sldLayoutMk cId="2243985520" sldId="2147483673"/>
              <ac:spMk id="4" creationId="{00000000-0000-0000-0000-000000000000}"/>
            </ac:spMkLst>
          </pc:spChg>
          <pc:spChg chg="mod">
            <ac:chgData name="Adam Thompson" userId="a98c71e9-9f8d-4fe4-8f54-8943bff74e21" providerId="ADAL" clId="{C673509A-2658-4379-9C62-610DBA552D41}" dt="2020-11-11T01:14:57.084" v="2987"/>
            <ac:spMkLst>
              <pc:docMk/>
              <pc:sldMasterMk cId="313007752" sldId="2147483672"/>
              <pc:sldLayoutMk cId="2243985520" sldId="2147483673"/>
              <ac:spMk id="5" creationId="{00000000-0000-0000-0000-000000000000}"/>
            </ac:spMkLst>
          </pc:spChg>
        </pc:sldLayoutChg>
        <pc:sldLayoutChg chg="modSp mod">
          <pc:chgData name="Adam Thompson" userId="a98c71e9-9f8d-4fe4-8f54-8943bff74e21" providerId="ADAL" clId="{C673509A-2658-4379-9C62-610DBA552D41}" dt="2020-11-11T01:14:57.084" v="2987"/>
          <pc:sldLayoutMkLst>
            <pc:docMk/>
            <pc:sldMasterMk cId="313007752" sldId="2147483672"/>
            <pc:sldLayoutMk cId="2413014391" sldId="2147483674"/>
          </pc:sldLayoutMkLst>
          <pc:spChg chg="mod">
            <ac:chgData name="Adam Thompson" userId="a98c71e9-9f8d-4fe4-8f54-8943bff74e21" providerId="ADAL" clId="{C673509A-2658-4379-9C62-610DBA552D41}" dt="2020-11-11T00:50:51.138" v="999" actId="20577"/>
            <ac:spMkLst>
              <pc:docMk/>
              <pc:sldMasterMk cId="313007752" sldId="2147483672"/>
              <pc:sldLayoutMk cId="2413014391" sldId="2147483674"/>
              <ac:spMk id="7" creationId="{8E5CF061-FE05-4C93-A898-5A5E29F59C10}"/>
            </ac:spMkLst>
          </pc:spChg>
          <pc:spChg chg="mod">
            <ac:chgData name="Adam Thompson" userId="a98c71e9-9f8d-4fe4-8f54-8943bff74e21" providerId="ADAL" clId="{C673509A-2658-4379-9C62-610DBA552D41}" dt="2020-11-11T01:14:57.084" v="2987"/>
            <ac:spMkLst>
              <pc:docMk/>
              <pc:sldMasterMk cId="313007752" sldId="2147483672"/>
              <pc:sldLayoutMk cId="2413014391" sldId="2147483674"/>
              <ac:spMk id="8" creationId="{E9812417-F722-442F-952C-35980B764323}"/>
            </ac:spMkLst>
          </pc:spChg>
        </pc:sldLayoutChg>
        <pc:sldLayoutChg chg="modSp mod">
          <pc:chgData name="Adam Thompson" userId="a98c71e9-9f8d-4fe4-8f54-8943bff74e21" providerId="ADAL" clId="{C673509A-2658-4379-9C62-610DBA552D41}" dt="2020-11-11T01:14:57.084" v="2987"/>
          <pc:sldLayoutMkLst>
            <pc:docMk/>
            <pc:sldMasterMk cId="313007752" sldId="2147483672"/>
            <pc:sldLayoutMk cId="1316567715" sldId="2147483676"/>
          </pc:sldLayoutMkLst>
          <pc:spChg chg="mod">
            <ac:chgData name="Adam Thompson" userId="a98c71e9-9f8d-4fe4-8f54-8943bff74e21" providerId="ADAL" clId="{C673509A-2658-4379-9C62-610DBA552D41}" dt="2020-11-11T00:52:23.150" v="1165" actId="20577"/>
            <ac:spMkLst>
              <pc:docMk/>
              <pc:sldMasterMk cId="313007752" sldId="2147483672"/>
              <pc:sldLayoutMk cId="1316567715" sldId="2147483676"/>
              <ac:spMk id="2" creationId="{8412143C-ECB0-4626-B646-4EC8B364CA4D}"/>
            </ac:spMkLst>
          </pc:spChg>
          <pc:spChg chg="mod">
            <ac:chgData name="Adam Thompson" userId="a98c71e9-9f8d-4fe4-8f54-8943bff74e21" providerId="ADAL" clId="{C673509A-2658-4379-9C62-610DBA552D41}" dt="2020-11-11T01:14:57.084" v="2987"/>
            <ac:spMkLst>
              <pc:docMk/>
              <pc:sldMasterMk cId="313007752" sldId="2147483672"/>
              <pc:sldLayoutMk cId="1316567715" sldId="2147483676"/>
              <ac:spMk id="9" creationId="{A08E9ACA-227C-4A15-9428-0D7367B5367A}"/>
            </ac:spMkLst>
          </pc:spChg>
        </pc:sldLayoutChg>
      </pc:sldMasterChg>
    </pc:docChg>
  </pc:docChgLst>
  <pc:docChgLst>
    <pc:chgData name="Adam Thompson" userId="a98c71e9-9f8d-4fe4-8f54-8943bff74e21" providerId="ADAL" clId="{21303A67-6625-429C-B830-3A2A9C3FB502}"/>
    <pc:docChg chg="undo custSel addSld modSld">
      <pc:chgData name="Adam Thompson" userId="a98c71e9-9f8d-4fe4-8f54-8943bff74e21" providerId="ADAL" clId="{21303A67-6625-429C-B830-3A2A9C3FB502}" dt="2021-02-09T19:24:58.521" v="3874" actId="20577"/>
      <pc:docMkLst>
        <pc:docMk/>
      </pc:docMkLst>
      <pc:sldChg chg="modSp mod modClrScheme chgLayout">
        <pc:chgData name="Adam Thompson" userId="a98c71e9-9f8d-4fe4-8f54-8943bff74e21" providerId="ADAL" clId="{21303A67-6625-429C-B830-3A2A9C3FB502}" dt="2021-02-09T19:24:58.521" v="3874" actId="20577"/>
        <pc:sldMkLst>
          <pc:docMk/>
          <pc:sldMk cId="3903619945" sldId="279"/>
        </pc:sldMkLst>
        <pc:spChg chg="mod ord">
          <ac:chgData name="Adam Thompson" userId="a98c71e9-9f8d-4fe4-8f54-8943bff74e21" providerId="ADAL" clId="{21303A67-6625-429C-B830-3A2A9C3FB502}" dt="2021-02-09T19:23:57.649" v="3818" actId="700"/>
          <ac:spMkLst>
            <pc:docMk/>
            <pc:sldMk cId="3903619945" sldId="279"/>
            <ac:spMk id="2" creationId="{49B053E4-64FC-468F-9727-CDCC7A7604B2}"/>
          </ac:spMkLst>
        </pc:spChg>
        <pc:spChg chg="mod ord">
          <ac:chgData name="Adam Thompson" userId="a98c71e9-9f8d-4fe4-8f54-8943bff74e21" providerId="ADAL" clId="{21303A67-6625-429C-B830-3A2A9C3FB502}" dt="2021-02-09T19:23:57.649" v="3818" actId="700"/>
          <ac:spMkLst>
            <pc:docMk/>
            <pc:sldMk cId="3903619945" sldId="279"/>
            <ac:spMk id="4" creationId="{2A239718-AC4B-4B83-83EB-357A80658553}"/>
          </ac:spMkLst>
        </pc:spChg>
        <pc:spChg chg="mod ord">
          <ac:chgData name="Adam Thompson" userId="a98c71e9-9f8d-4fe4-8f54-8943bff74e21" providerId="ADAL" clId="{21303A67-6625-429C-B830-3A2A9C3FB502}" dt="2021-02-09T19:23:57.649" v="3818" actId="700"/>
          <ac:spMkLst>
            <pc:docMk/>
            <pc:sldMk cId="3903619945" sldId="279"/>
            <ac:spMk id="5" creationId="{85DD2D76-5C82-4376-BD79-357DB8D65282}"/>
          </ac:spMkLst>
        </pc:spChg>
        <pc:spChg chg="mod ord">
          <ac:chgData name="Adam Thompson" userId="a98c71e9-9f8d-4fe4-8f54-8943bff74e21" providerId="ADAL" clId="{21303A67-6625-429C-B830-3A2A9C3FB502}" dt="2021-02-09T19:23:57.649" v="3818" actId="700"/>
          <ac:spMkLst>
            <pc:docMk/>
            <pc:sldMk cId="3903619945" sldId="279"/>
            <ac:spMk id="6" creationId="{4A635A00-6BC0-4C4E-BA84-0F383009E5E4}"/>
          </ac:spMkLst>
        </pc:spChg>
        <pc:spChg chg="mod ord">
          <ac:chgData name="Adam Thompson" userId="a98c71e9-9f8d-4fe4-8f54-8943bff74e21" providerId="ADAL" clId="{21303A67-6625-429C-B830-3A2A9C3FB502}" dt="2021-02-09T19:24:58.521" v="3874" actId="20577"/>
          <ac:spMkLst>
            <pc:docMk/>
            <pc:sldMk cId="3903619945" sldId="279"/>
            <ac:spMk id="10" creationId="{64985E2D-A482-4312-BDD5-6EA6732E8262}"/>
          </ac:spMkLst>
        </pc:spChg>
        <pc:picChg chg="mod ord">
          <ac:chgData name="Adam Thompson" userId="a98c71e9-9f8d-4fe4-8f54-8943bff74e21" providerId="ADAL" clId="{21303A67-6625-429C-B830-3A2A9C3FB502}" dt="2021-02-09T19:23:57.649" v="3818" actId="700"/>
          <ac:picMkLst>
            <pc:docMk/>
            <pc:sldMk cId="3903619945" sldId="279"/>
            <ac:picMk id="9" creationId="{F765C99B-A635-4A40-93D0-395329ADCF1E}"/>
          </ac:picMkLst>
        </pc:picChg>
      </pc:sldChg>
      <pc:sldChg chg="modSp mod">
        <pc:chgData name="Adam Thompson" userId="a98c71e9-9f8d-4fe4-8f54-8943bff74e21" providerId="ADAL" clId="{21303A67-6625-429C-B830-3A2A9C3FB502}" dt="2021-02-08T18:13:07.097" v="7" actId="20577"/>
        <pc:sldMkLst>
          <pc:docMk/>
          <pc:sldMk cId="4292516723" sldId="283"/>
        </pc:sldMkLst>
        <pc:spChg chg="mod">
          <ac:chgData name="Adam Thompson" userId="a98c71e9-9f8d-4fe4-8f54-8943bff74e21" providerId="ADAL" clId="{21303A67-6625-429C-B830-3A2A9C3FB502}" dt="2021-02-08T18:13:07.097" v="7" actId="20577"/>
          <ac:spMkLst>
            <pc:docMk/>
            <pc:sldMk cId="4292516723" sldId="283"/>
            <ac:spMk id="3" creationId="{05068CAB-706A-4D2B-BE53-6394CCC49115}"/>
          </ac:spMkLst>
        </pc:spChg>
      </pc:sldChg>
      <pc:sldChg chg="modSp mod">
        <pc:chgData name="Adam Thompson" userId="a98c71e9-9f8d-4fe4-8f54-8943bff74e21" providerId="ADAL" clId="{21303A67-6625-429C-B830-3A2A9C3FB502}" dt="2021-02-08T18:13:49.601" v="24" actId="6549"/>
        <pc:sldMkLst>
          <pc:docMk/>
          <pc:sldMk cId="841619812" sldId="284"/>
        </pc:sldMkLst>
        <pc:spChg chg="mod">
          <ac:chgData name="Adam Thompson" userId="a98c71e9-9f8d-4fe4-8f54-8943bff74e21" providerId="ADAL" clId="{21303A67-6625-429C-B830-3A2A9C3FB502}" dt="2021-02-08T18:13:49.601" v="24" actId="6549"/>
          <ac:spMkLst>
            <pc:docMk/>
            <pc:sldMk cId="841619812" sldId="284"/>
            <ac:spMk id="3" creationId="{75C3EE56-0E11-4112-BA0F-B148D9BC8208}"/>
          </ac:spMkLst>
        </pc:spChg>
      </pc:sldChg>
      <pc:sldChg chg="modSp mod">
        <pc:chgData name="Adam Thompson" userId="a98c71e9-9f8d-4fe4-8f54-8943bff74e21" providerId="ADAL" clId="{21303A67-6625-429C-B830-3A2A9C3FB502}" dt="2021-02-08T18:14:05.494" v="27" actId="20577"/>
        <pc:sldMkLst>
          <pc:docMk/>
          <pc:sldMk cId="2336318631" sldId="285"/>
        </pc:sldMkLst>
        <pc:spChg chg="mod">
          <ac:chgData name="Adam Thompson" userId="a98c71e9-9f8d-4fe4-8f54-8943bff74e21" providerId="ADAL" clId="{21303A67-6625-429C-B830-3A2A9C3FB502}" dt="2021-02-08T18:14:05.494" v="27" actId="20577"/>
          <ac:spMkLst>
            <pc:docMk/>
            <pc:sldMk cId="2336318631" sldId="285"/>
            <ac:spMk id="3" creationId="{71D84A91-A515-452B-9903-F5DA3CF9CDDE}"/>
          </ac:spMkLst>
        </pc:spChg>
      </pc:sldChg>
      <pc:sldChg chg="modSp mod">
        <pc:chgData name="Adam Thompson" userId="a98c71e9-9f8d-4fe4-8f54-8943bff74e21" providerId="ADAL" clId="{21303A67-6625-429C-B830-3A2A9C3FB502}" dt="2021-02-08T18:14:19.667" v="28" actId="20577"/>
        <pc:sldMkLst>
          <pc:docMk/>
          <pc:sldMk cId="1918444912" sldId="286"/>
        </pc:sldMkLst>
        <pc:spChg chg="mod">
          <ac:chgData name="Adam Thompson" userId="a98c71e9-9f8d-4fe4-8f54-8943bff74e21" providerId="ADAL" clId="{21303A67-6625-429C-B830-3A2A9C3FB502}" dt="2021-02-08T18:14:19.667" v="28" actId="20577"/>
          <ac:spMkLst>
            <pc:docMk/>
            <pc:sldMk cId="1918444912" sldId="286"/>
            <ac:spMk id="3" creationId="{BC573F54-E4E3-4429-A8C5-648BDCEF1521}"/>
          </ac:spMkLst>
        </pc:spChg>
      </pc:sldChg>
      <pc:sldChg chg="addSp delSp modSp new mod">
        <pc:chgData name="Adam Thompson" userId="a98c71e9-9f8d-4fe4-8f54-8943bff74e21" providerId="ADAL" clId="{21303A67-6625-429C-B830-3A2A9C3FB502}" dt="2021-02-09T18:47:51.291" v="1454" actId="20577"/>
        <pc:sldMkLst>
          <pc:docMk/>
          <pc:sldMk cId="2937760171" sldId="287"/>
        </pc:sldMkLst>
        <pc:spChg chg="mod">
          <ac:chgData name="Adam Thompson" userId="a98c71e9-9f8d-4fe4-8f54-8943bff74e21" providerId="ADAL" clId="{21303A67-6625-429C-B830-3A2A9C3FB502}" dt="2021-02-09T18:47:51.291" v="1454" actId="20577"/>
          <ac:spMkLst>
            <pc:docMk/>
            <pc:sldMk cId="2937760171" sldId="287"/>
            <ac:spMk id="2" creationId="{BB4802A1-1C15-452F-8497-846CA618ACA6}"/>
          </ac:spMkLst>
        </pc:spChg>
        <pc:spChg chg="del">
          <ac:chgData name="Adam Thompson" userId="a98c71e9-9f8d-4fe4-8f54-8943bff74e21" providerId="ADAL" clId="{21303A67-6625-429C-B830-3A2A9C3FB502}" dt="2021-02-09T18:04:17.708" v="48" actId="3680"/>
          <ac:spMkLst>
            <pc:docMk/>
            <pc:sldMk cId="2937760171" sldId="287"/>
            <ac:spMk id="3" creationId="{47B3BCAC-A995-4A9E-B5F6-AA656E2296BE}"/>
          </ac:spMkLst>
        </pc:spChg>
        <pc:graphicFrameChg chg="add mod ord modGraphic">
          <ac:chgData name="Adam Thompson" userId="a98c71e9-9f8d-4fe4-8f54-8943bff74e21" providerId="ADAL" clId="{21303A67-6625-429C-B830-3A2A9C3FB502}" dt="2021-02-09T18:47:43.204" v="1450" actId="20577"/>
          <ac:graphicFrameMkLst>
            <pc:docMk/>
            <pc:sldMk cId="2937760171" sldId="287"/>
            <ac:graphicFrameMk id="7" creationId="{9D50DDFA-304E-4F2C-AB54-016C5E99986D}"/>
          </ac:graphicFrameMkLst>
        </pc:graphicFrameChg>
      </pc:sldChg>
      <pc:sldChg chg="modSp new mod">
        <pc:chgData name="Adam Thompson" userId="a98c71e9-9f8d-4fe4-8f54-8943bff74e21" providerId="ADAL" clId="{21303A67-6625-429C-B830-3A2A9C3FB502}" dt="2021-02-09T18:05:13.445" v="296" actId="20577"/>
        <pc:sldMkLst>
          <pc:docMk/>
          <pc:sldMk cId="815527394" sldId="288"/>
        </pc:sldMkLst>
        <pc:spChg chg="mod">
          <ac:chgData name="Adam Thompson" userId="a98c71e9-9f8d-4fe4-8f54-8943bff74e21" providerId="ADAL" clId="{21303A67-6625-429C-B830-3A2A9C3FB502}" dt="2021-02-09T18:04:37.434" v="108" actId="20577"/>
          <ac:spMkLst>
            <pc:docMk/>
            <pc:sldMk cId="815527394" sldId="288"/>
            <ac:spMk id="2" creationId="{BA59770A-AF4F-48D8-839D-4C8569E280AB}"/>
          </ac:spMkLst>
        </pc:spChg>
        <pc:spChg chg="mod">
          <ac:chgData name="Adam Thompson" userId="a98c71e9-9f8d-4fe4-8f54-8943bff74e21" providerId="ADAL" clId="{21303A67-6625-429C-B830-3A2A9C3FB502}" dt="2021-02-09T18:05:13.445" v="296" actId="20577"/>
          <ac:spMkLst>
            <pc:docMk/>
            <pc:sldMk cId="815527394" sldId="288"/>
            <ac:spMk id="3" creationId="{55879DFE-6631-4673-8B6E-7D2EE29D07B1}"/>
          </ac:spMkLst>
        </pc:spChg>
      </pc:sldChg>
      <pc:sldChg chg="modSp add mod">
        <pc:chgData name="Adam Thompson" userId="a98c71e9-9f8d-4fe4-8f54-8943bff74e21" providerId="ADAL" clId="{21303A67-6625-429C-B830-3A2A9C3FB502}" dt="2021-02-09T18:56:57.479" v="2536" actId="20577"/>
        <pc:sldMkLst>
          <pc:docMk/>
          <pc:sldMk cId="2028381511" sldId="289"/>
        </pc:sldMkLst>
        <pc:spChg chg="mod">
          <ac:chgData name="Adam Thompson" userId="a98c71e9-9f8d-4fe4-8f54-8943bff74e21" providerId="ADAL" clId="{21303A67-6625-429C-B830-3A2A9C3FB502}" dt="2021-02-09T18:48:06.069" v="1457" actId="20577"/>
          <ac:spMkLst>
            <pc:docMk/>
            <pc:sldMk cId="2028381511" sldId="289"/>
            <ac:spMk id="2" creationId="{BB4802A1-1C15-452F-8497-846CA618ACA6}"/>
          </ac:spMkLst>
        </pc:spChg>
        <pc:graphicFrameChg chg="mod modGraphic">
          <ac:chgData name="Adam Thompson" userId="a98c71e9-9f8d-4fe4-8f54-8943bff74e21" providerId="ADAL" clId="{21303A67-6625-429C-B830-3A2A9C3FB502}" dt="2021-02-09T18:56:57.479" v="2536" actId="20577"/>
          <ac:graphicFrameMkLst>
            <pc:docMk/>
            <pc:sldMk cId="2028381511" sldId="289"/>
            <ac:graphicFrameMk id="7" creationId="{9D50DDFA-304E-4F2C-AB54-016C5E99986D}"/>
          </ac:graphicFrameMkLst>
        </pc:graphicFrameChg>
      </pc:sldChg>
      <pc:sldChg chg="modSp add mod">
        <pc:chgData name="Adam Thompson" userId="a98c71e9-9f8d-4fe4-8f54-8943bff74e21" providerId="ADAL" clId="{21303A67-6625-429C-B830-3A2A9C3FB502}" dt="2021-02-09T19:04:31.541" v="3409" actId="20577"/>
        <pc:sldMkLst>
          <pc:docMk/>
          <pc:sldMk cId="2289581531" sldId="290"/>
        </pc:sldMkLst>
        <pc:spChg chg="mod">
          <ac:chgData name="Adam Thompson" userId="a98c71e9-9f8d-4fe4-8f54-8943bff74e21" providerId="ADAL" clId="{21303A67-6625-429C-B830-3A2A9C3FB502}" dt="2021-02-09T18:57:54.854" v="2541" actId="20577"/>
          <ac:spMkLst>
            <pc:docMk/>
            <pc:sldMk cId="2289581531" sldId="290"/>
            <ac:spMk id="2" creationId="{BB4802A1-1C15-452F-8497-846CA618ACA6}"/>
          </ac:spMkLst>
        </pc:spChg>
        <pc:graphicFrameChg chg="modGraphic">
          <ac:chgData name="Adam Thompson" userId="a98c71e9-9f8d-4fe4-8f54-8943bff74e21" providerId="ADAL" clId="{21303A67-6625-429C-B830-3A2A9C3FB502}" dt="2021-02-09T19:04:31.541" v="3409" actId="20577"/>
          <ac:graphicFrameMkLst>
            <pc:docMk/>
            <pc:sldMk cId="2289581531" sldId="290"/>
            <ac:graphicFrameMk id="7" creationId="{9D50DDFA-304E-4F2C-AB54-016C5E99986D}"/>
          </ac:graphicFrameMkLst>
        </pc:graphicFrameChg>
      </pc:sldChg>
    </pc:docChg>
  </pc:docChgLst>
  <pc:docChgLst>
    <pc:chgData name="Adam Thompson" userId="a98c71e9-9f8d-4fe4-8f54-8943bff74e21" providerId="ADAL" clId="{0FD5B2D7-B924-4200-981F-6C705851786E}"/>
    <pc:docChg chg="undo custSel addSld delSld modSld modMainMaster">
      <pc:chgData name="Adam Thompson" userId="a98c71e9-9f8d-4fe4-8f54-8943bff74e21" providerId="ADAL" clId="{0FD5B2D7-B924-4200-981F-6C705851786E}" dt="2021-02-08T04:16:15.535" v="3150" actId="20577"/>
      <pc:docMkLst>
        <pc:docMk/>
      </pc:docMkLst>
      <pc:sldChg chg="modSp mod">
        <pc:chgData name="Adam Thompson" userId="a98c71e9-9f8d-4fe4-8f54-8943bff74e21" providerId="ADAL" clId="{0FD5B2D7-B924-4200-981F-6C705851786E}" dt="2021-02-08T03:44:49.853" v="65"/>
        <pc:sldMkLst>
          <pc:docMk/>
          <pc:sldMk cId="3606941977" sldId="260"/>
        </pc:sld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3606941977" sldId="260"/>
            <ac:spMk id="4" creationId="{C908AD0A-F436-43BF-85AE-78AFA860DCD7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3606941977" sldId="260"/>
            <ac:spMk id="5" creationId="{52FCA67C-F7F9-4950-B27E-3C900D7542B8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3606941977" sldId="260"/>
            <ac:spMk id="7" creationId="{19883795-08DF-4327-B779-0FC4A3D71C66}"/>
          </ac:spMkLst>
        </pc:spChg>
        <pc:spChg chg="mod">
          <ac:chgData name="Adam Thompson" userId="a98c71e9-9f8d-4fe4-8f54-8943bff74e21" providerId="ADAL" clId="{0FD5B2D7-B924-4200-981F-6C705851786E}" dt="2021-02-08T03:44:30.189" v="64" actId="20577"/>
          <ac:spMkLst>
            <pc:docMk/>
            <pc:sldMk cId="3606941977" sldId="260"/>
            <ac:spMk id="8" creationId="{4D763C99-DFD2-41B5-892C-E5CE50141AF1}"/>
          </ac:spMkLst>
        </pc:spChg>
      </pc:sldChg>
      <pc:sldChg chg="addSp delSp modSp mod">
        <pc:chgData name="Adam Thompson" userId="a98c71e9-9f8d-4fe4-8f54-8943bff74e21" providerId="ADAL" clId="{0FD5B2D7-B924-4200-981F-6C705851786E}" dt="2021-02-08T03:51:05.250" v="1062" actId="478"/>
        <pc:sldMkLst>
          <pc:docMk/>
          <pc:sldMk cId="3903619945" sldId="279"/>
        </pc:sldMkLst>
        <pc:spChg chg="del mod">
          <ac:chgData name="Adam Thompson" userId="a98c71e9-9f8d-4fe4-8f54-8943bff74e21" providerId="ADAL" clId="{0FD5B2D7-B924-4200-981F-6C705851786E}" dt="2021-02-08T03:51:05.250" v="1062" actId="478"/>
          <ac:spMkLst>
            <pc:docMk/>
            <pc:sldMk cId="3903619945" sldId="279"/>
            <ac:spMk id="3" creationId="{6D282F2A-AAF7-4F82-BE19-31DD42E73881}"/>
          </ac:spMkLst>
        </pc:spChg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3903619945" sldId="279"/>
            <ac:spMk id="4" creationId="{2A239718-AC4B-4B83-83EB-357A80658553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3903619945" sldId="279"/>
            <ac:spMk id="5" creationId="{85DD2D76-5C82-4376-BD79-357DB8D65282}"/>
          </ac:spMkLst>
        </pc:spChg>
        <pc:spChg chg="add mod">
          <ac:chgData name="Adam Thompson" userId="a98c71e9-9f8d-4fe4-8f54-8943bff74e21" providerId="ADAL" clId="{0FD5B2D7-B924-4200-981F-6C705851786E}" dt="2021-02-08T03:51:05.250" v="1062" actId="478"/>
          <ac:spMkLst>
            <pc:docMk/>
            <pc:sldMk cId="3903619945" sldId="279"/>
            <ac:spMk id="10" creationId="{64985E2D-A482-4312-BDD5-6EA6732E8262}"/>
          </ac:spMkLst>
        </pc:spChg>
        <pc:picChg chg="del">
          <ac:chgData name="Adam Thompson" userId="a98c71e9-9f8d-4fe4-8f54-8943bff74e21" providerId="ADAL" clId="{0FD5B2D7-B924-4200-981F-6C705851786E}" dt="2021-02-08T03:51:01.961" v="1059" actId="478"/>
          <ac:picMkLst>
            <pc:docMk/>
            <pc:sldMk cId="3903619945" sldId="279"/>
            <ac:picMk id="8" creationId="{3249BA0A-95D5-49A9-94FC-607280A86472}"/>
          </ac:picMkLst>
        </pc:picChg>
      </pc:sldChg>
      <pc:sldChg chg="modSp mod">
        <pc:chgData name="Adam Thompson" userId="a98c71e9-9f8d-4fe4-8f54-8943bff74e21" providerId="ADAL" clId="{0FD5B2D7-B924-4200-981F-6C705851786E}" dt="2021-02-08T03:46:30.457" v="466" actId="20577"/>
        <pc:sldMkLst>
          <pc:docMk/>
          <pc:sldMk cId="3912593262" sldId="280"/>
        </pc:sldMkLst>
        <pc:spChg chg="mod">
          <ac:chgData name="Adam Thompson" userId="a98c71e9-9f8d-4fe4-8f54-8943bff74e21" providerId="ADAL" clId="{0FD5B2D7-B924-4200-981F-6C705851786E}" dt="2021-02-08T03:46:30.457" v="466" actId="20577"/>
          <ac:spMkLst>
            <pc:docMk/>
            <pc:sldMk cId="3912593262" sldId="280"/>
            <ac:spMk id="3" creationId="{E134E8E0-56BD-49A7-B7B9-036B39932311}"/>
          </ac:spMkLst>
        </pc:spChg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3912593262" sldId="280"/>
            <ac:spMk id="4" creationId="{2FFC2B9F-147B-4BF5-8FCB-4B246C744202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3912593262" sldId="280"/>
            <ac:spMk id="5" creationId="{82355EEB-728F-43C1-8886-BA6EF4FE3D57}"/>
          </ac:spMkLst>
        </pc:spChg>
      </pc:sldChg>
      <pc:sldChg chg="modSp del">
        <pc:chgData name="Adam Thompson" userId="a98c71e9-9f8d-4fe4-8f54-8943bff74e21" providerId="ADAL" clId="{0FD5B2D7-B924-4200-981F-6C705851786E}" dt="2021-02-08T03:46:38.933" v="467" actId="2696"/>
        <pc:sldMkLst>
          <pc:docMk/>
          <pc:sldMk cId="508184631" sldId="281"/>
        </pc:sld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508184631" sldId="281"/>
            <ac:spMk id="4" creationId="{A8BAEC0D-C91C-4506-B41F-361C159FDD0B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508184631" sldId="281"/>
            <ac:spMk id="5" creationId="{A9AEF259-9FD3-49ED-8200-90746555A454}"/>
          </ac:spMkLst>
        </pc:spChg>
      </pc:sldChg>
      <pc:sldChg chg="modSp mod">
        <pc:chgData name="Adam Thompson" userId="a98c71e9-9f8d-4fe4-8f54-8943bff74e21" providerId="ADAL" clId="{0FD5B2D7-B924-4200-981F-6C705851786E}" dt="2021-02-08T03:50:39.926" v="1053" actId="20577"/>
        <pc:sldMkLst>
          <pc:docMk/>
          <pc:sldMk cId="4292516723" sldId="283"/>
        </pc:sldMkLst>
        <pc:spChg chg="mod">
          <ac:chgData name="Adam Thompson" userId="a98c71e9-9f8d-4fe4-8f54-8943bff74e21" providerId="ADAL" clId="{0FD5B2D7-B924-4200-981F-6C705851786E}" dt="2021-02-08T03:47:29.929" v="608" actId="20577"/>
          <ac:spMkLst>
            <pc:docMk/>
            <pc:sldMk cId="4292516723" sldId="283"/>
            <ac:spMk id="2" creationId="{86DA901A-C882-4B83-A79B-31DBC1F261F7}"/>
          </ac:spMkLst>
        </pc:spChg>
        <pc:spChg chg="mod">
          <ac:chgData name="Adam Thompson" userId="a98c71e9-9f8d-4fe4-8f54-8943bff74e21" providerId="ADAL" clId="{0FD5B2D7-B924-4200-981F-6C705851786E}" dt="2021-02-08T03:50:39.926" v="1053" actId="20577"/>
          <ac:spMkLst>
            <pc:docMk/>
            <pc:sldMk cId="4292516723" sldId="283"/>
            <ac:spMk id="3" creationId="{05068CAB-706A-4D2B-BE53-6394CCC49115}"/>
          </ac:spMkLst>
        </pc:spChg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4292516723" sldId="283"/>
            <ac:spMk id="4" creationId="{24267C2D-9EDF-4AD1-A8AF-630C17DF02D6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4292516723" sldId="283"/>
            <ac:spMk id="5" creationId="{D1C0F0E7-1549-449D-8DA2-C14C22D91673}"/>
          </ac:spMkLst>
        </pc:spChg>
      </pc:sldChg>
      <pc:sldChg chg="modSp new mod">
        <pc:chgData name="Adam Thompson" userId="a98c71e9-9f8d-4fe4-8f54-8943bff74e21" providerId="ADAL" clId="{0FD5B2D7-B924-4200-981F-6C705851786E}" dt="2021-02-08T04:06:19.446" v="1878" actId="20577"/>
        <pc:sldMkLst>
          <pc:docMk/>
          <pc:sldMk cId="841619812" sldId="284"/>
        </pc:sldMkLst>
        <pc:spChg chg="mod">
          <ac:chgData name="Adam Thompson" userId="a98c71e9-9f8d-4fe4-8f54-8943bff74e21" providerId="ADAL" clId="{0FD5B2D7-B924-4200-981F-6C705851786E}" dt="2021-02-08T03:54:10.488" v="1300" actId="20577"/>
          <ac:spMkLst>
            <pc:docMk/>
            <pc:sldMk cId="841619812" sldId="284"/>
            <ac:spMk id="2" creationId="{DAD6DF63-C5FF-41B8-84F4-F7C357550C36}"/>
          </ac:spMkLst>
        </pc:spChg>
        <pc:spChg chg="mod">
          <ac:chgData name="Adam Thompson" userId="a98c71e9-9f8d-4fe4-8f54-8943bff74e21" providerId="ADAL" clId="{0FD5B2D7-B924-4200-981F-6C705851786E}" dt="2021-02-08T04:06:19.446" v="1878" actId="20577"/>
          <ac:spMkLst>
            <pc:docMk/>
            <pc:sldMk cId="841619812" sldId="284"/>
            <ac:spMk id="3" creationId="{75C3EE56-0E11-4112-BA0F-B148D9BC8208}"/>
          </ac:spMkLst>
        </pc:spChg>
      </pc:sldChg>
      <pc:sldChg chg="modSp del">
        <pc:chgData name="Adam Thompson" userId="a98c71e9-9f8d-4fe4-8f54-8943bff74e21" providerId="ADAL" clId="{0FD5B2D7-B924-4200-981F-6C705851786E}" dt="2021-02-08T03:50:52.747" v="1054" actId="47"/>
        <pc:sldMkLst>
          <pc:docMk/>
          <pc:sldMk cId="2987738903" sldId="284"/>
        </pc:sld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2987738903" sldId="284"/>
            <ac:spMk id="4" creationId="{C8641C84-3FEB-4C04-835D-06098122056F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2987738903" sldId="284"/>
            <ac:spMk id="5" creationId="{345C678C-9139-42FC-8062-FCEB88E5344E}"/>
          </ac:spMkLst>
        </pc:spChg>
      </pc:sldChg>
      <pc:sldChg chg="modSp del">
        <pc:chgData name="Adam Thompson" userId="a98c71e9-9f8d-4fe4-8f54-8943bff74e21" providerId="ADAL" clId="{0FD5B2D7-B924-4200-981F-6C705851786E}" dt="2021-02-08T03:50:53.991" v="1055" actId="47"/>
        <pc:sldMkLst>
          <pc:docMk/>
          <pc:sldMk cId="1466114721" sldId="285"/>
        </pc:sld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1466114721" sldId="285"/>
            <ac:spMk id="4" creationId="{47383515-A7FF-4E8B-926A-3A7F9B6A66D0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1466114721" sldId="285"/>
            <ac:spMk id="5" creationId="{C732F95A-4FC9-4184-94D4-5920367703BF}"/>
          </ac:spMkLst>
        </pc:spChg>
      </pc:sldChg>
      <pc:sldChg chg="modSp new mod">
        <pc:chgData name="Adam Thompson" userId="a98c71e9-9f8d-4fe4-8f54-8943bff74e21" providerId="ADAL" clId="{0FD5B2D7-B924-4200-981F-6C705851786E}" dt="2021-02-08T04:11:12.565" v="2396" actId="20577"/>
        <pc:sldMkLst>
          <pc:docMk/>
          <pc:sldMk cId="2336318631" sldId="285"/>
        </pc:sldMkLst>
        <pc:spChg chg="mod">
          <ac:chgData name="Adam Thompson" userId="a98c71e9-9f8d-4fe4-8f54-8943bff74e21" providerId="ADAL" clId="{0FD5B2D7-B924-4200-981F-6C705851786E}" dt="2021-02-08T04:06:53.157" v="1905" actId="20577"/>
          <ac:spMkLst>
            <pc:docMk/>
            <pc:sldMk cId="2336318631" sldId="285"/>
            <ac:spMk id="2" creationId="{51E360E4-DB03-47B2-95F5-6BA8082A8577}"/>
          </ac:spMkLst>
        </pc:spChg>
        <pc:spChg chg="mod">
          <ac:chgData name="Adam Thompson" userId="a98c71e9-9f8d-4fe4-8f54-8943bff74e21" providerId="ADAL" clId="{0FD5B2D7-B924-4200-981F-6C705851786E}" dt="2021-02-08T04:11:12.565" v="2396" actId="20577"/>
          <ac:spMkLst>
            <pc:docMk/>
            <pc:sldMk cId="2336318631" sldId="285"/>
            <ac:spMk id="3" creationId="{71D84A91-A515-452B-9903-F5DA3CF9CDDE}"/>
          </ac:spMkLst>
        </pc:spChg>
      </pc:sldChg>
      <pc:sldChg chg="modSp del">
        <pc:chgData name="Adam Thompson" userId="a98c71e9-9f8d-4fe4-8f54-8943bff74e21" providerId="ADAL" clId="{0FD5B2D7-B924-4200-981F-6C705851786E}" dt="2021-02-08T03:50:54.438" v="1056" actId="47"/>
        <pc:sldMkLst>
          <pc:docMk/>
          <pc:sldMk cId="1212409146" sldId="286"/>
        </pc:sld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1212409146" sldId="286"/>
            <ac:spMk id="4" creationId="{965214CC-CA8D-4DB5-BCD6-B5FBF73E2B03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1212409146" sldId="286"/>
            <ac:spMk id="5" creationId="{51115755-5EE5-410D-B3BB-68ADECFEE9C1}"/>
          </ac:spMkLst>
        </pc:spChg>
      </pc:sldChg>
      <pc:sldChg chg="modSp new mod">
        <pc:chgData name="Adam Thompson" userId="a98c71e9-9f8d-4fe4-8f54-8943bff74e21" providerId="ADAL" clId="{0FD5B2D7-B924-4200-981F-6C705851786E}" dt="2021-02-08T04:16:15.535" v="3150" actId="20577"/>
        <pc:sldMkLst>
          <pc:docMk/>
          <pc:sldMk cId="1918444912" sldId="286"/>
        </pc:sldMkLst>
        <pc:spChg chg="mod">
          <ac:chgData name="Adam Thompson" userId="a98c71e9-9f8d-4fe4-8f54-8943bff74e21" providerId="ADAL" clId="{0FD5B2D7-B924-4200-981F-6C705851786E}" dt="2021-02-08T04:12:01.278" v="2412" actId="20577"/>
          <ac:spMkLst>
            <pc:docMk/>
            <pc:sldMk cId="1918444912" sldId="286"/>
            <ac:spMk id="2" creationId="{CBB35077-6CFC-4C76-BD27-A466D3DB9A2A}"/>
          </ac:spMkLst>
        </pc:spChg>
        <pc:spChg chg="mod">
          <ac:chgData name="Adam Thompson" userId="a98c71e9-9f8d-4fe4-8f54-8943bff74e21" providerId="ADAL" clId="{0FD5B2D7-B924-4200-981F-6C705851786E}" dt="2021-02-08T04:16:15.535" v="3150" actId="20577"/>
          <ac:spMkLst>
            <pc:docMk/>
            <pc:sldMk cId="1918444912" sldId="286"/>
            <ac:spMk id="3" creationId="{BC573F54-E4E3-4429-A8C5-648BDCEF1521}"/>
          </ac:spMkLst>
        </pc:spChg>
      </pc:sldChg>
      <pc:sldChg chg="modSp del">
        <pc:chgData name="Adam Thompson" userId="a98c71e9-9f8d-4fe4-8f54-8943bff74e21" providerId="ADAL" clId="{0FD5B2D7-B924-4200-981F-6C705851786E}" dt="2021-02-08T03:50:55.975" v="1057" actId="47"/>
        <pc:sldMkLst>
          <pc:docMk/>
          <pc:sldMk cId="3221779005" sldId="287"/>
        </pc:sld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3221779005" sldId="287"/>
            <ac:spMk id="4" creationId="{27D5EEC9-9948-4670-8985-E253D2EDC89C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3221779005" sldId="287"/>
            <ac:spMk id="5" creationId="{3991F795-5534-40CF-A416-8086B6B210F9}"/>
          </ac:spMkLst>
        </pc:spChg>
      </pc:sldChg>
      <pc:sldChg chg="modSp del">
        <pc:chgData name="Adam Thompson" userId="a98c71e9-9f8d-4fe4-8f54-8943bff74e21" providerId="ADAL" clId="{0FD5B2D7-B924-4200-981F-6C705851786E}" dt="2021-02-08T03:50:57.180" v="1058" actId="47"/>
        <pc:sldMkLst>
          <pc:docMk/>
          <pc:sldMk cId="2031999106" sldId="288"/>
        </pc:sld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k cId="2031999106" sldId="288"/>
            <ac:spMk id="4" creationId="{83D9AF21-4C43-456C-849D-D0CA127DE4AB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k cId="2031999106" sldId="288"/>
            <ac:spMk id="5" creationId="{7ED0C1A5-84D3-4AAF-9E5E-BF87BC73600F}"/>
          </ac:spMkLst>
        </pc:spChg>
      </pc:sldChg>
      <pc:sldMasterChg chg="modSp modSldLayout">
        <pc:chgData name="Adam Thompson" userId="a98c71e9-9f8d-4fe4-8f54-8943bff74e21" providerId="ADAL" clId="{0FD5B2D7-B924-4200-981F-6C705851786E}" dt="2021-02-08T03:44:49.853" v="65"/>
        <pc:sldMasterMkLst>
          <pc:docMk/>
          <pc:sldMasterMk cId="313007752" sldId="2147483672"/>
        </pc:sldMasterMkLst>
        <pc:spChg chg="mod">
          <ac:chgData name="Adam Thompson" userId="a98c71e9-9f8d-4fe4-8f54-8943bff74e21" providerId="ADAL" clId="{0FD5B2D7-B924-4200-981F-6C705851786E}" dt="2021-02-08T03:44:49.853" v="65"/>
          <ac:spMkLst>
            <pc:docMk/>
            <pc:sldMasterMk cId="313007752" sldId="2147483672"/>
            <ac:spMk id="4" creationId="{00000000-0000-0000-0000-000000000000}"/>
          </ac:spMkLst>
        </pc:spChg>
        <pc:spChg chg="mod">
          <ac:chgData name="Adam Thompson" userId="a98c71e9-9f8d-4fe4-8f54-8943bff74e21" providerId="ADAL" clId="{0FD5B2D7-B924-4200-981F-6C705851786E}" dt="2021-02-08T03:44:17.404" v="1"/>
          <ac:spMkLst>
            <pc:docMk/>
            <pc:sldMasterMk cId="313007752" sldId="2147483672"/>
            <ac:spMk id="5" creationId="{00000000-0000-0000-0000-000000000000}"/>
          </ac:spMkLst>
        </pc:spChg>
        <pc:sldLayoutChg chg="modSp">
          <pc:chgData name="Adam Thompson" userId="a98c71e9-9f8d-4fe4-8f54-8943bff74e21" providerId="ADAL" clId="{0FD5B2D7-B924-4200-981F-6C705851786E}" dt="2021-02-08T03:44:49.853" v="65"/>
          <pc:sldLayoutMkLst>
            <pc:docMk/>
            <pc:sldMasterMk cId="313007752" sldId="2147483672"/>
            <pc:sldLayoutMk cId="2243985520" sldId="2147483673"/>
          </pc:sldLayoutMkLst>
          <pc:spChg chg="mod">
            <ac:chgData name="Adam Thompson" userId="a98c71e9-9f8d-4fe4-8f54-8943bff74e21" providerId="ADAL" clId="{0FD5B2D7-B924-4200-981F-6C705851786E}" dt="2021-02-08T03:44:49.853" v="65"/>
            <ac:spMkLst>
              <pc:docMk/>
              <pc:sldMasterMk cId="313007752" sldId="2147483672"/>
              <pc:sldLayoutMk cId="2243985520" sldId="2147483673"/>
              <ac:spMk id="4" creationId="{00000000-0000-0000-0000-000000000000}"/>
            </ac:spMkLst>
          </pc:spChg>
          <pc:spChg chg="mod">
            <ac:chgData name="Adam Thompson" userId="a98c71e9-9f8d-4fe4-8f54-8943bff74e21" providerId="ADAL" clId="{0FD5B2D7-B924-4200-981F-6C705851786E}" dt="2021-02-08T03:44:17.404" v="1"/>
            <ac:spMkLst>
              <pc:docMk/>
              <pc:sldMasterMk cId="313007752" sldId="2147483672"/>
              <pc:sldLayoutMk cId="2243985520" sldId="2147483673"/>
              <ac:spMk id="5" creationId="{00000000-0000-0000-0000-000000000000}"/>
            </ac:spMkLst>
          </pc:spChg>
        </pc:sldLayoutChg>
        <pc:sldLayoutChg chg="modSp">
          <pc:chgData name="Adam Thompson" userId="a98c71e9-9f8d-4fe4-8f54-8943bff74e21" providerId="ADAL" clId="{0FD5B2D7-B924-4200-981F-6C705851786E}" dt="2021-02-08T03:44:49.853" v="65"/>
          <pc:sldLayoutMkLst>
            <pc:docMk/>
            <pc:sldMasterMk cId="313007752" sldId="2147483672"/>
            <pc:sldLayoutMk cId="2413014391" sldId="2147483674"/>
          </pc:sldLayoutMkLst>
          <pc:spChg chg="mod">
            <ac:chgData name="Adam Thompson" userId="a98c71e9-9f8d-4fe4-8f54-8943bff74e21" providerId="ADAL" clId="{0FD5B2D7-B924-4200-981F-6C705851786E}" dt="2021-02-08T03:44:49.853" v="65"/>
            <ac:spMkLst>
              <pc:docMk/>
              <pc:sldMasterMk cId="313007752" sldId="2147483672"/>
              <pc:sldLayoutMk cId="2413014391" sldId="2147483674"/>
              <ac:spMk id="7" creationId="{8E5CF061-FE05-4C93-A898-5A5E29F59C10}"/>
            </ac:spMkLst>
          </pc:spChg>
          <pc:spChg chg="mod">
            <ac:chgData name="Adam Thompson" userId="a98c71e9-9f8d-4fe4-8f54-8943bff74e21" providerId="ADAL" clId="{0FD5B2D7-B924-4200-981F-6C705851786E}" dt="2021-02-08T03:44:17.404" v="1"/>
            <ac:spMkLst>
              <pc:docMk/>
              <pc:sldMasterMk cId="313007752" sldId="2147483672"/>
              <pc:sldLayoutMk cId="2413014391" sldId="2147483674"/>
              <ac:spMk id="8" creationId="{E9812417-F722-442F-952C-35980B764323}"/>
            </ac:spMkLst>
          </pc:spChg>
        </pc:sldLayoutChg>
        <pc:sldLayoutChg chg="modSp">
          <pc:chgData name="Adam Thompson" userId="a98c71e9-9f8d-4fe4-8f54-8943bff74e21" providerId="ADAL" clId="{0FD5B2D7-B924-4200-981F-6C705851786E}" dt="2021-02-08T03:44:49.853" v="65"/>
          <pc:sldLayoutMkLst>
            <pc:docMk/>
            <pc:sldMasterMk cId="313007752" sldId="2147483672"/>
            <pc:sldLayoutMk cId="1316567715" sldId="2147483676"/>
          </pc:sldLayoutMkLst>
          <pc:spChg chg="mod">
            <ac:chgData name="Adam Thompson" userId="a98c71e9-9f8d-4fe4-8f54-8943bff74e21" providerId="ADAL" clId="{0FD5B2D7-B924-4200-981F-6C705851786E}" dt="2021-02-08T03:44:49.853" v="65"/>
            <ac:spMkLst>
              <pc:docMk/>
              <pc:sldMasterMk cId="313007752" sldId="2147483672"/>
              <pc:sldLayoutMk cId="1316567715" sldId="2147483676"/>
              <ac:spMk id="2" creationId="{8412143C-ECB0-4626-B646-4EC8B364CA4D}"/>
            </ac:spMkLst>
          </pc:spChg>
          <pc:spChg chg="mod">
            <ac:chgData name="Adam Thompson" userId="a98c71e9-9f8d-4fe4-8f54-8943bff74e21" providerId="ADAL" clId="{0FD5B2D7-B924-4200-981F-6C705851786E}" dt="2021-02-08T03:44:17.404" v="1"/>
            <ac:spMkLst>
              <pc:docMk/>
              <pc:sldMasterMk cId="313007752" sldId="2147483672"/>
              <pc:sldLayoutMk cId="1316567715" sldId="2147483676"/>
              <ac:spMk id="9" creationId="{A08E9ACA-227C-4A15-9428-0D7367B5367A}"/>
            </ac:spMkLst>
          </pc:sp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F62F5683-E798-46DD-B391-3EE704776DE8}" type="datetimeFigureOut">
              <a:rPr lang="en-CA" smtClean="0"/>
              <a:t>2021-02-08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3BC8389-07AF-471A-9074-CAAB248C787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535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220" y="0"/>
            <a:ext cx="8857753" cy="4228396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220" y="4455620"/>
            <a:ext cx="8857753" cy="1876219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sm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2021-Feb-09	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t>‹#›</a:t>
            </a:fld>
            <a:endParaRPr lang="en-CA"/>
          </a:p>
        </p:txBody>
      </p:sp>
      <p:cxnSp>
        <p:nvCxnSpPr>
          <p:cNvPr id="9" name="Straight Connector 8"/>
          <p:cNvCxnSpPr>
            <a:cxnSpLocks/>
          </p:cNvCxnSpPr>
          <p:nvPr/>
        </p:nvCxnSpPr>
        <p:spPr>
          <a:xfrm>
            <a:off x="127221" y="4343400"/>
            <a:ext cx="8857753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4398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221" y="359"/>
            <a:ext cx="8865704" cy="85655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221" y="1012619"/>
            <a:ext cx="8865704" cy="53212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5CF061-FE05-4C93-A898-5A5E29F5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dirty="0"/>
              <a:t>2021-Feb-09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812417-F722-442F-952C-35980B764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8944B5-E248-4D65-BED6-D292AD1AC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13014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27221" y="1"/>
            <a:ext cx="8873655" cy="866692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221" y="1017767"/>
            <a:ext cx="4399059" cy="53114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017767"/>
            <a:ext cx="4337436" cy="531147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412143C-ECB0-4626-B646-4EC8B364CA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2021-Feb-09</a:t>
            </a: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08E9ACA-227C-4A15-9428-0D7367B5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54C3E55-9FFA-41BF-AA9A-21786E957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16567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398643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1196" y="359"/>
            <a:ext cx="8881607" cy="85655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1195" y="1012619"/>
            <a:ext cx="8881607" cy="532120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446837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rgbClr val="FFFFFF"/>
                </a:solidFill>
              </a:defRPr>
            </a:lvl1pPr>
          </a:lstStyle>
          <a:p>
            <a:r>
              <a:rPr lang="en-CA" dirty="0"/>
              <a:t>2021-Feb-09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398152"/>
            <a:ext cx="3617103" cy="426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 cap="small" baseline="0">
                <a:solidFill>
                  <a:srgbClr val="FFFFFF"/>
                </a:solidFill>
              </a:defRPr>
            </a:lvl1pPr>
          </a:lstStyle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59980" y="6432940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A3C726C7-0E22-43BA-BB60-1FDBA7FA5391}" type="slidenum">
              <a:rPr lang="en-CA" smtClean="0"/>
              <a:pPr/>
              <a:t>‹#›</a:t>
            </a:fld>
            <a:endParaRPr lang="en-CA" dirty="0"/>
          </a:p>
        </p:txBody>
      </p:sp>
      <p:cxnSp>
        <p:nvCxnSpPr>
          <p:cNvPr id="10" name="Straight Connector 9"/>
          <p:cNvCxnSpPr>
            <a:cxnSpLocks/>
          </p:cNvCxnSpPr>
          <p:nvPr/>
        </p:nvCxnSpPr>
        <p:spPr>
          <a:xfrm>
            <a:off x="131196" y="934764"/>
            <a:ext cx="8881607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07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2400"/>
        </a:spcBef>
        <a:spcAft>
          <a:spcPts val="6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Unified_Extensible_Firmware_Interface" TargetMode="External"/><Relationship Id="rId2" Type="http://schemas.openxmlformats.org/officeDocument/2006/relationships/hyperlink" Target="https://en.wikipedia.org/wiki/BIO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hyperlink" Target="https://charliecottrell.com/" TargetMode="External"/><Relationship Id="rId4" Type="http://schemas.openxmlformats.org/officeDocument/2006/relationships/hyperlink" Target="https://xeyeti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19883795-08DF-4327-B779-0FC4A3D71C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D763C99-DFD2-41B5-892C-E5CE50141A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/>
              <a:t>We all know UEFI is newer, and therefore, better, right?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8AD0A-F436-43BF-85AE-78AFA860DC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2021-Feb-09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FCA67C-F7F9-4950-B27E-3C900D75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C16F4E-2E91-454F-9C2F-108C3EAF5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06941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02A1-1C15-452F-8497-846CA618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Comparison - 3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D50DDFA-304E-4F2C-AB54-016C5E999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5873740"/>
              </p:ext>
            </p:extLst>
          </p:nvPr>
        </p:nvGraphicFramePr>
        <p:xfrm>
          <a:off x="127000" y="1012825"/>
          <a:ext cx="8866188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426">
                  <a:extLst>
                    <a:ext uri="{9D8B030D-6E8A-4147-A177-3AD203B41FA5}">
                      <a16:colId xmlns:a16="http://schemas.microsoft.com/office/drawing/2014/main" val="2337346860"/>
                    </a:ext>
                  </a:extLst>
                </a:gridCol>
                <a:gridCol w="3104148">
                  <a:extLst>
                    <a:ext uri="{9D8B030D-6E8A-4147-A177-3AD203B41FA5}">
                      <a16:colId xmlns:a16="http://schemas.microsoft.com/office/drawing/2014/main" val="3822847678"/>
                    </a:ext>
                  </a:extLst>
                </a:gridCol>
                <a:gridCol w="3440614">
                  <a:extLst>
                    <a:ext uri="{9D8B030D-6E8A-4147-A177-3AD203B41FA5}">
                      <a16:colId xmlns:a16="http://schemas.microsoft.com/office/drawing/2014/main" val="1930048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BIOS / UEFI CSM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UEFI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3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Access services from running 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Requires </a:t>
                      </a:r>
                      <a:r>
                        <a:rPr lang="en-CA" dirty="0" err="1"/>
                        <a:t>thunking</a:t>
                      </a:r>
                      <a:r>
                        <a:rPr lang="en-CA" dirty="0"/>
                        <a:t> to 16-bit real-mode.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Well-defined </a:t>
                      </a:r>
                      <a:r>
                        <a:rPr lang="en-CA" dirty="0" err="1"/>
                        <a:t>syscall</a:t>
                      </a:r>
                      <a:r>
                        <a:rPr lang="en-CA" dirty="0"/>
                        <a:t> interface from 32-bit or 64-bit protected modes.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1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 err="1"/>
                        <a:t>Extendability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More BIOS code written in assembly, stored in ROM on add-in cards.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Device driver compiled to EBC (EFI Byte Code), stored in ROM on add-in cards </a:t>
                      </a:r>
                      <a:r>
                        <a:rPr lang="en-CA" i="0" u="sng" dirty="0"/>
                        <a:t>or</a:t>
                      </a:r>
                      <a:r>
                        <a:rPr lang="en-CA" i="0" u="none" dirty="0"/>
                        <a:t> stored as files in the EFI Service Partition.</a:t>
                      </a:r>
                      <a:endParaRPr lang="en-C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83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Firmware update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Proprietary utility only.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Fully-supported generic firmware update via “UEFI Capsule”.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1417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Cryptographically-secure booting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Zip, zilch, nada.  Except by accident, sometimes. (Looking at you, Fujitsu!)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Fully defined (and usually supported) with or without a hardware TPM chip.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077770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150F5-18F7-4B1E-B5D3-3138A97F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2021-Feb-09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69EF9-1D86-4608-8905-5B153F2B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2021 MUUG General Meeting:</a:t>
            </a:r>
            <a:br>
              <a:rPr lang="en-CA"/>
            </a:br>
            <a:r>
              <a:rPr lang="es-ES"/>
              <a:t>BIOS vs. (U)EFI 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167F-AD86-4A5A-A49B-9E240A0F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10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895815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053E4-64FC-468F-9727-CDCC7A760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Conclusion (or maybe Concussion)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64985E2D-A482-4312-BDD5-6EA6732E8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221" y="1012619"/>
            <a:ext cx="7511829" cy="5321204"/>
          </a:xfrm>
        </p:spPr>
        <p:txBody>
          <a:bodyPr>
            <a:normAutofit lnSpcReduction="10000"/>
          </a:bodyPr>
          <a:lstStyle/>
          <a:p>
            <a:r>
              <a:rPr lang="en-CA" dirty="0"/>
              <a:t>I’ve told you a bunch of little white lies, much like your 6</a:t>
            </a:r>
            <a:r>
              <a:rPr lang="en-CA" baseline="30000" dirty="0"/>
              <a:t>th</a:t>
            </a:r>
            <a:r>
              <a:rPr lang="en-CA" dirty="0"/>
              <a:t> grade science teacher, and for the same reason:</a:t>
            </a:r>
          </a:p>
          <a:p>
            <a:pPr lvl="1"/>
            <a:r>
              <a:rPr lang="en-CA" dirty="0"/>
              <a:t>Reality is too complicated for a 15-minute presentation.  For more details, the rabbit hole into an </a:t>
            </a:r>
            <a:r>
              <a:rPr lang="en-CA"/>
              <a:t>alternate universe starts </a:t>
            </a:r>
            <a:r>
              <a:rPr lang="en-CA" dirty="0"/>
              <a:t>here:</a:t>
            </a:r>
          </a:p>
          <a:p>
            <a:pPr lvl="2"/>
            <a:r>
              <a:rPr lang="en-CA" dirty="0">
                <a:hlinkClick r:id="rId2"/>
              </a:rPr>
              <a:t>https://en.wikipedia.org/wiki/BIOS</a:t>
            </a:r>
            <a:endParaRPr lang="en-CA" dirty="0"/>
          </a:p>
          <a:p>
            <a:pPr lvl="2"/>
            <a:r>
              <a:rPr lang="en-CA" dirty="0">
                <a:hlinkClick r:id="rId3"/>
              </a:rPr>
              <a:t>https://en.wikipedia.org/wiki/Unified_Extensible_Firmware_Interface</a:t>
            </a:r>
            <a:endParaRPr lang="en-CA" dirty="0"/>
          </a:p>
          <a:p>
            <a:pPr marL="457200" lvl="2" indent="0">
              <a:buNone/>
            </a:pPr>
            <a:endParaRPr lang="en-CA" dirty="0"/>
          </a:p>
          <a:p>
            <a:pPr marL="457200" lvl="2" indent="0">
              <a:buNone/>
            </a:pPr>
            <a:endParaRPr lang="en-CA" dirty="0"/>
          </a:p>
          <a:p>
            <a:pPr marL="457200" lvl="2" indent="0">
              <a:buNone/>
            </a:pPr>
            <a:endParaRPr lang="en-CA" dirty="0"/>
          </a:p>
          <a:p>
            <a:pPr marL="457200" lvl="2" indent="0">
              <a:buNone/>
            </a:pPr>
            <a:endParaRPr lang="en-CA" dirty="0"/>
          </a:p>
          <a:p>
            <a:pPr marL="457200" lvl="2" indent="0" algn="ctr">
              <a:buNone/>
            </a:pPr>
            <a:endParaRPr lang="en-CA" sz="1050" dirty="0"/>
          </a:p>
          <a:p>
            <a:pPr marL="457200" lvl="2" indent="0" algn="r">
              <a:buNone/>
            </a:pPr>
            <a:r>
              <a:rPr lang="en-CA" sz="1050" dirty="0"/>
              <a:t>Image credit: Charlie Cottrell, </a:t>
            </a:r>
            <a:r>
              <a:rPr lang="en-CA" sz="1050" dirty="0">
                <a:hlinkClick r:id="rId4"/>
              </a:rPr>
              <a:t>https://xeyeti.com/</a:t>
            </a:r>
            <a:r>
              <a:rPr lang="en-CA" sz="1050" dirty="0"/>
              <a:t>, </a:t>
            </a:r>
            <a:r>
              <a:rPr lang="en-CA" sz="1050" dirty="0">
                <a:hlinkClick r:id="rId5"/>
              </a:rPr>
              <a:t>https://charliecottrell.com/</a:t>
            </a:r>
            <a:endParaRPr lang="en-CA" sz="10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239718-AC4B-4B83-83EB-357A80658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2021-Feb-09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D2D76-5C82-4376-BD79-357DB8D65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35A00-6BC0-4C4E-BA84-0F383009E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11</a:t>
            </a:fld>
            <a:endParaRPr lang="en-CA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F765C99B-A635-4A40-93D0-395329ADCF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9050" y="3297238"/>
            <a:ext cx="1504950" cy="3008312"/>
          </a:xfrm>
        </p:spPr>
      </p:pic>
    </p:spTree>
    <p:extLst>
      <p:ext uri="{BB962C8B-B14F-4D97-AF65-F5344CB8AC3E}">
        <p14:creationId xmlns:p14="http://schemas.microsoft.com/office/powerpoint/2010/main" val="3903619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E2E40-A149-4D39-B9B5-2F0CEDE9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Thanks / Credits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4E8E0-56BD-49A7-B7B9-036B399323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Thanks to</a:t>
            </a:r>
          </a:p>
          <a:p>
            <a:pPr lvl="1"/>
            <a:r>
              <a:rPr lang="en-CA" dirty="0"/>
              <a:t>The OpenBSD Project</a:t>
            </a:r>
          </a:p>
          <a:p>
            <a:pPr lvl="2"/>
            <a:r>
              <a:rPr lang="en-CA" dirty="0"/>
              <a:t>For producing such awesome documentation</a:t>
            </a:r>
          </a:p>
          <a:p>
            <a:pPr lvl="1"/>
            <a:r>
              <a:rPr lang="en-CA" dirty="0"/>
              <a:t>Intel</a:t>
            </a:r>
          </a:p>
          <a:p>
            <a:pPr lvl="2"/>
            <a:r>
              <a:rPr lang="en-CA" dirty="0"/>
              <a:t>For open-sourcing part/most of the UEFI specs and implementation, and a little bit of documentation</a:t>
            </a:r>
          </a:p>
          <a:p>
            <a:pPr lvl="1"/>
            <a:r>
              <a:rPr lang="en-CA" dirty="0"/>
              <a:t>Apple</a:t>
            </a:r>
          </a:p>
          <a:p>
            <a:pPr lvl="2"/>
            <a:r>
              <a:rPr lang="en-CA" dirty="0"/>
              <a:t>for freaking nothing at all: not following ANY specification, and not even properly documenting what they </a:t>
            </a:r>
            <a:r>
              <a:rPr lang="en-CA" u="sng" dirty="0"/>
              <a:t>are</a:t>
            </a:r>
            <a:r>
              <a:rPr lang="en-CA" dirty="0"/>
              <a:t> doing, either.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FC2B9F-147B-4BF5-8FCB-4B246C744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2021-Feb-09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55EEB-728F-43C1-8886-BA6EF4FE3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05BA2B-61F6-475B-86BA-717615524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2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125932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A901A-C882-4B83-A79B-31DBC1F26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contestants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68CAB-706A-4D2B-BE53-6394CCC49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BIOS boot</a:t>
            </a:r>
          </a:p>
          <a:p>
            <a:pPr lvl="1"/>
            <a:r>
              <a:rPr lang="en-CA" dirty="0"/>
              <a:t>Also including UEFI’s CSM (Compatibility Support Module)</a:t>
            </a:r>
          </a:p>
          <a:p>
            <a:pPr lvl="1"/>
            <a:r>
              <a:rPr lang="en-CA" dirty="0"/>
              <a:t>Boots in real mode, reads a few sectors, executes them</a:t>
            </a:r>
          </a:p>
          <a:p>
            <a:pPr lvl="1"/>
            <a:r>
              <a:rPr lang="en-CA" dirty="0"/>
              <a:t>Many, many implementations</a:t>
            </a:r>
          </a:p>
          <a:p>
            <a:pPr lvl="1"/>
            <a:r>
              <a:rPr lang="en-CA" dirty="0"/>
              <a:t>No standard, just “do what they did”</a:t>
            </a:r>
          </a:p>
          <a:p>
            <a:r>
              <a:rPr lang="en-CA" dirty="0"/>
              <a:t>UEFI boot</a:t>
            </a:r>
          </a:p>
          <a:p>
            <a:pPr lvl="1"/>
            <a:r>
              <a:rPr lang="en-CA" dirty="0"/>
              <a:t>A complete pre-boot environment</a:t>
            </a:r>
          </a:p>
          <a:p>
            <a:pPr lvl="1"/>
            <a:r>
              <a:rPr lang="en-CA" dirty="0"/>
              <a:t>Multiple implementations</a:t>
            </a:r>
          </a:p>
          <a:p>
            <a:pPr lvl="1"/>
            <a:r>
              <a:rPr lang="en-CA" dirty="0"/>
              <a:t>One(-</a:t>
            </a:r>
            <a:r>
              <a:rPr lang="en-CA" dirty="0" err="1"/>
              <a:t>ish</a:t>
            </a:r>
            <a:r>
              <a:rPr lang="en-CA" dirty="0"/>
              <a:t>) official(-</a:t>
            </a:r>
            <a:r>
              <a:rPr lang="en-CA" dirty="0" err="1"/>
              <a:t>ish</a:t>
            </a:r>
            <a:r>
              <a:rPr lang="en-CA" dirty="0"/>
              <a:t>) standard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267C2D-9EDF-4AD1-A8AF-630C17DF0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2021-Feb-09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C0F0E7-1549-449D-8DA2-C14C22D91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dirty="0"/>
              <a:t>February 2021 MUUG General Meeting:</a:t>
            </a:r>
            <a:br>
              <a:rPr lang="en-CA" dirty="0"/>
            </a:br>
            <a:r>
              <a:rPr lang="es-ES" dirty="0"/>
              <a:t>BIOS vs. (U)EFI </a:t>
            </a:r>
            <a:r>
              <a:rPr lang="es-ES" dirty="0" err="1"/>
              <a:t>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638110-06C7-4211-990E-E890CEBE3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3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92516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D6DF63-C5FF-41B8-84F4-F7C357550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Abbreviated BIOS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3EE56-0E11-4112-BA0F-B148D9BC8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CA" dirty="0"/>
              <a:t>“BIOS” term originates in CP/M circa 1975</a:t>
            </a:r>
          </a:p>
          <a:p>
            <a:r>
              <a:rPr lang="en-CA" dirty="0"/>
              <a:t>Written in assembly by IBM for IBM PC</a:t>
            </a:r>
          </a:p>
          <a:p>
            <a:pPr lvl="1"/>
            <a:r>
              <a:rPr lang="en-CA" dirty="0"/>
              <a:t>Hard disk support added for IBM PC XT</a:t>
            </a:r>
          </a:p>
          <a:p>
            <a:pPr lvl="1"/>
            <a:r>
              <a:rPr lang="en-CA" dirty="0"/>
              <a:t>80286 and 16-bit ISA support added for IBM PC AT</a:t>
            </a:r>
          </a:p>
          <a:p>
            <a:pPr lvl="2"/>
            <a:r>
              <a:rPr lang="en-CA" dirty="0"/>
              <a:t>First occurrence of “CMOS”: 50 bytes, battery-backed</a:t>
            </a:r>
          </a:p>
          <a:p>
            <a:pPr lvl="2"/>
            <a:r>
              <a:rPr lang="en-CA" dirty="0"/>
              <a:t>First occurrence of ATA support	</a:t>
            </a:r>
          </a:p>
          <a:p>
            <a:pPr lvl="1"/>
            <a:r>
              <a:rPr lang="en-CA" dirty="0"/>
              <a:t>Other BIOS clones reverse-engineered during this era, principally by Compaq, Phoenix, and AMI</a:t>
            </a:r>
          </a:p>
          <a:p>
            <a:r>
              <a:rPr lang="en-CA" dirty="0"/>
              <a:t>Supports add-in ROMs that extend BIOS functionality</a:t>
            </a:r>
          </a:p>
          <a:p>
            <a:r>
              <a:rPr lang="en-CA" dirty="0"/>
              <a:t>More and more features added by many vendors, including network boot &amp; many others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62298B-667E-4946-B8D5-8D6EE97CE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2021-Feb-09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8223B5-F9AF-49AB-8F3C-250042D61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2021 MUUG General Meeting:</a:t>
            </a:r>
            <a:br>
              <a:rPr lang="en-CA"/>
            </a:br>
            <a:r>
              <a:rPr lang="es-ES"/>
              <a:t>BIOS vs. (U)EFI 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D39565-9980-4C8F-98EC-BDDDC8414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4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4161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360E4-DB03-47B2-95F5-6BA8082A8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Abbreviated UEFI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84A91-A515-452B-9903-F5DA3CF9C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In the beginning, there was darkness…</a:t>
            </a:r>
          </a:p>
          <a:p>
            <a:pPr lvl="1"/>
            <a:r>
              <a:rPr lang="en-CA" dirty="0"/>
              <a:t>then EFI was created for Itanium, and </a:t>
            </a:r>
            <a:r>
              <a:rPr lang="en-CA" dirty="0" err="1"/>
              <a:t>OpenBoot</a:t>
            </a:r>
            <a:r>
              <a:rPr lang="en-CA" dirty="0"/>
              <a:t> for SPARCs and PowerPC</a:t>
            </a:r>
          </a:p>
          <a:p>
            <a:r>
              <a:rPr lang="en-CA" dirty="0"/>
              <a:t>Assembly programming, 16-bit real mode, and pathological coupling to AT hardware made a bunch of people decide that the BIOS sucked now</a:t>
            </a:r>
          </a:p>
          <a:p>
            <a:r>
              <a:rPr lang="en-CA" dirty="0"/>
              <a:t>And they said “Lo, observe EFI, for it is good”</a:t>
            </a:r>
          </a:p>
          <a:p>
            <a:pPr lvl="1"/>
            <a:r>
              <a:rPr lang="en-CA" dirty="0"/>
              <a:t>… and then they messed it all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4E6AF0-F696-4966-878E-7772D5D3A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2021-Feb-09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A489FB-4D47-4F45-A5E4-4F866BC9F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2021 MUUG General Meeting:</a:t>
            </a:r>
            <a:br>
              <a:rPr lang="en-CA"/>
            </a:br>
            <a:r>
              <a:rPr lang="es-ES"/>
              <a:t>BIOS vs. (U)EFI 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1E64C-1C24-47B0-9FD5-1D1119980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36318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35077-6CFC-4C76-BD27-A466D3DB9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The first WTF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73F54-E4E3-4429-A8C5-648BDCEF1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UEFI machines are divided into classes:</a:t>
            </a:r>
          </a:p>
          <a:p>
            <a:pPr lvl="1"/>
            <a:r>
              <a:rPr lang="en-CA" dirty="0"/>
              <a:t>Class 0: Legacy BIOS.  As in, no EFI functionality whatsoever</a:t>
            </a:r>
          </a:p>
          <a:p>
            <a:pPr lvl="1"/>
            <a:r>
              <a:rPr lang="en-CA" dirty="0"/>
              <a:t>Class 1: UEFI in CSM-only mode.  Also no EFI functionality whatsoever.</a:t>
            </a:r>
          </a:p>
          <a:p>
            <a:r>
              <a:rPr lang="en-CA" dirty="0"/>
              <a:t>And it just gets clearer from there…</a:t>
            </a:r>
          </a:p>
          <a:p>
            <a:r>
              <a:rPr lang="en-CA" dirty="0"/>
              <a:t>Recap:</a:t>
            </a:r>
          </a:p>
          <a:p>
            <a:pPr lvl="1"/>
            <a:r>
              <a:rPr lang="en-CA" dirty="0"/>
              <a:t>A Class 0 or 1 UEFI system is a pure BIOS/CSM-only system</a:t>
            </a:r>
          </a:p>
          <a:p>
            <a:pPr lvl="1"/>
            <a:r>
              <a:rPr lang="en-CA" dirty="0"/>
              <a:t>Or, a Class 0 or 1 UEFI system is not really a UEFI system at all</a:t>
            </a:r>
          </a:p>
          <a:p>
            <a:pPr lvl="1"/>
            <a:r>
              <a:rPr lang="en-CA" dirty="0"/>
              <a:t>Reminds me of recursive acronyms (e.g. GNU) but backwards</a:t>
            </a:r>
          </a:p>
          <a:p>
            <a:pPr lvl="2"/>
            <a:r>
              <a:rPr lang="en-CA" dirty="0"/>
              <a:t>“UEFI isn’t UEFI”?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345A7A-5A4B-40FB-96DA-9BC713110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2021-Feb-09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66137B-04A4-497D-89E0-3D7D89034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2021 MUUG General Meeting:</a:t>
            </a:r>
            <a:br>
              <a:rPr lang="en-CA"/>
            </a:br>
            <a:r>
              <a:rPr lang="es-ES"/>
              <a:t>BIOS vs. (U)EFI 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A5A74-131E-40D6-83DD-EA108476E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6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8444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9770A-AF4F-48D8-839D-4C8569E28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Hang on, what’s the CSM?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879DFE-6631-4673-8B6E-7D2EE29D0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Some UEFI implementations come with a “CSM”</a:t>
            </a:r>
          </a:p>
          <a:p>
            <a:r>
              <a:rPr lang="en-CA" dirty="0"/>
              <a:t>“Compatibility Support Module”</a:t>
            </a:r>
          </a:p>
          <a:p>
            <a:r>
              <a:rPr lang="en-CA" dirty="0"/>
              <a:t>That’s </a:t>
            </a:r>
            <a:r>
              <a:rPr lang="en-CA" b="1" u="sng" dirty="0"/>
              <a:t>backwards</a:t>
            </a:r>
            <a:r>
              <a:rPr lang="en-CA" dirty="0"/>
              <a:t> compatibility, i.e. BIOS emulation!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5B4F0-A1AE-4B6E-AC5F-4A27761EF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2021-Feb-09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099213-61D4-4F0E-BC1B-8E93B9E18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2021 MUUG General Meeting:</a:t>
            </a:r>
            <a:br>
              <a:rPr lang="en-CA"/>
            </a:br>
            <a:r>
              <a:rPr lang="es-ES"/>
              <a:t>BIOS vs. (U)EFI 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C079C-30E7-49A9-9A55-0E7F78B70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7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15527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02A1-1C15-452F-8497-846CA618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Comparison - 1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D50DDFA-304E-4F2C-AB54-016C5E999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516231"/>
              </p:ext>
            </p:extLst>
          </p:nvPr>
        </p:nvGraphicFramePr>
        <p:xfrm>
          <a:off x="127000" y="1012825"/>
          <a:ext cx="8866188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426">
                  <a:extLst>
                    <a:ext uri="{9D8B030D-6E8A-4147-A177-3AD203B41FA5}">
                      <a16:colId xmlns:a16="http://schemas.microsoft.com/office/drawing/2014/main" val="2337346860"/>
                    </a:ext>
                  </a:extLst>
                </a:gridCol>
                <a:gridCol w="3104148">
                  <a:extLst>
                    <a:ext uri="{9D8B030D-6E8A-4147-A177-3AD203B41FA5}">
                      <a16:colId xmlns:a16="http://schemas.microsoft.com/office/drawing/2014/main" val="3822847678"/>
                    </a:ext>
                  </a:extLst>
                </a:gridCol>
                <a:gridCol w="3440614">
                  <a:extLst>
                    <a:ext uri="{9D8B030D-6E8A-4147-A177-3AD203B41FA5}">
                      <a16:colId xmlns:a16="http://schemas.microsoft.com/office/drawing/2014/main" val="1930048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BIOS / UEFI CSM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UEFI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3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Hardware initialization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Integrated into BIOS; if it’s not supported, it doesn’t get initialized.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Modular approach with “drivers”, which can (in theory) be added later by the end-user.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1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Bootloader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Reads a few sectors from disk at a fixed address and executes them.  Then gets out of the way.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Loads an entire mini-OS that selects a file, loads it, and executes it.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83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Filesystem support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Theoretically infinite, all it cares about are the raw sectors on disk.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FAT16/FAT32 only.</a:t>
                      </a:r>
                    </a:p>
                    <a:p>
                      <a:r>
                        <a:rPr lang="en-CA" dirty="0"/>
                        <a:t>Other filesystems can theoretically be supported by UEFI drivers.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Pre-boot Environment and/or Shell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None.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Entire miniature OS exists to load bootable images.  Arbitrary executable images can be loaded, including a UEFI Shell.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346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Processors / Architectures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Re-written in assembler for each CPU/arch.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Recompiled from C (usually) for each CPU/arch.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65515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150F5-18F7-4B1E-B5D3-3138A97F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2021-Feb-09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69EF9-1D86-4608-8905-5B153F2B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2021 MUUG General Meeting:</a:t>
            </a:r>
            <a:br>
              <a:rPr lang="en-CA"/>
            </a:br>
            <a:r>
              <a:rPr lang="es-ES"/>
              <a:t>BIOS vs. (U)EFI 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167F-AD86-4A5A-A49B-9E240A0F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8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37760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802A1-1C15-452F-8497-846CA618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Comparison - 2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9D50DDFA-304E-4F2C-AB54-016C5E9998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7171385"/>
              </p:ext>
            </p:extLst>
          </p:nvPr>
        </p:nvGraphicFramePr>
        <p:xfrm>
          <a:off x="127000" y="1012825"/>
          <a:ext cx="8866188" cy="494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1426">
                  <a:extLst>
                    <a:ext uri="{9D8B030D-6E8A-4147-A177-3AD203B41FA5}">
                      <a16:colId xmlns:a16="http://schemas.microsoft.com/office/drawing/2014/main" val="2337346860"/>
                    </a:ext>
                  </a:extLst>
                </a:gridCol>
                <a:gridCol w="3104148">
                  <a:extLst>
                    <a:ext uri="{9D8B030D-6E8A-4147-A177-3AD203B41FA5}">
                      <a16:colId xmlns:a16="http://schemas.microsoft.com/office/drawing/2014/main" val="3822847678"/>
                    </a:ext>
                  </a:extLst>
                </a:gridCol>
                <a:gridCol w="3440614">
                  <a:extLst>
                    <a:ext uri="{9D8B030D-6E8A-4147-A177-3AD203B41FA5}">
                      <a16:colId xmlns:a16="http://schemas.microsoft.com/office/drawing/2014/main" val="19300484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Function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BIOS / UEFI CSM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UEFI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316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Disk sizes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Depends on implementation.  Currently limited to &lt;2TiB.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As long as the EFI partition is within the first 8 ZiB (yes, really), theoretically up to 256 ZiB.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5178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Partition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Usually “MBR”-style for fixed media, no partitions for removable </a:t>
                      </a:r>
                      <a:r>
                        <a:rPr lang="en-CA" dirty="0" err="1"/>
                        <a:t>meia</a:t>
                      </a:r>
                      <a:r>
                        <a:rPr lang="en-CA" dirty="0"/>
                        <a:t>.  Can be customized.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GPT on fixed media, can be customized for removable media.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8397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Processor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Real-mode (16-bit) only.  Some experimental versions did really weird $#@! In 32-bit mode.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32-bit protected mode, because it’s a real (mini-)OS.</a:t>
                      </a:r>
                    </a:p>
                    <a:p>
                      <a:r>
                        <a:rPr lang="en-CA" dirty="0"/>
                        <a:t>Only little-endian CPUs are supported at this time.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136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Accessible memory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1MiB (real-mode)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4GiB (32-bit protected mode)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346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PCI/PCIe address space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Inside 1MiB (real-mode), can program high addresses but not access them.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dirty="0"/>
                        <a:t>Can program and access addresses inside 16EiB (64-bit long mode).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1655154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6150F5-18F7-4B1E-B5D3-3138A97FF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2021-Feb-09</a:t>
            </a:r>
            <a:endParaRPr lang="en-CA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969EF9-1D86-4608-8905-5B153F2B0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/>
              <a:t>February 2021 MUUG General Meeting:</a:t>
            </a:r>
            <a:br>
              <a:rPr lang="en-CA"/>
            </a:br>
            <a:r>
              <a:rPr lang="es-ES"/>
              <a:t>BIOS vs. (U)EFI boot</a:t>
            </a:r>
            <a:endParaRPr lang="en-C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3167F-AD86-4A5A-A49B-9E240A0FA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726C7-0E22-43BA-BB60-1FDBA7FA5391}" type="slidenum">
              <a:rPr lang="en-CA" smtClean="0"/>
              <a:pPr/>
              <a:t>9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2838151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A2DCC91B3FCF4888F16D5F7C2CE9E5" ma:contentTypeVersion="11" ma:contentTypeDescription="Create a new document." ma:contentTypeScope="" ma:versionID="7c9ac338327c019b5169f93ba9ce4fd7">
  <xsd:schema xmlns:xsd="http://www.w3.org/2001/XMLSchema" xmlns:xs="http://www.w3.org/2001/XMLSchema" xmlns:p="http://schemas.microsoft.com/office/2006/metadata/properties" xmlns:ns3="15267a70-1045-4b6c-9c34-0264fda84742" xmlns:ns4="828944d2-1cc9-451b-81a0-ce98cc9b4480" targetNamespace="http://schemas.microsoft.com/office/2006/metadata/properties" ma:root="true" ma:fieldsID="b77a1b0801b86df3c3092c5b5f8f1511" ns3:_="" ns4:_="">
    <xsd:import namespace="15267a70-1045-4b6c-9c34-0264fda84742"/>
    <xsd:import namespace="828944d2-1cc9-451b-81a0-ce98cc9b448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267a70-1045-4b6c-9c34-0264fda8474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8944d2-1cc9-451b-81a0-ce98cc9b44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DFB2AE6-8922-41F9-94A3-A106015507F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EBE118-3F61-452B-9CCC-23041EA30A37}">
  <ds:schemaRefs>
    <ds:schemaRef ds:uri="http://schemas.openxmlformats.org/package/2006/metadata/core-properties"/>
    <ds:schemaRef ds:uri="15267a70-1045-4b6c-9c34-0264fda84742"/>
    <ds:schemaRef ds:uri="http://schemas.microsoft.com/office/2006/documentManagement/types"/>
    <ds:schemaRef ds:uri="http://purl.org/dc/terms/"/>
    <ds:schemaRef ds:uri="828944d2-1cc9-451b-81a0-ce98cc9b4480"/>
    <ds:schemaRef ds:uri="http://www.w3.org/XML/1998/namespace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D06A42FE-ECDD-460B-A753-E06662B688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267a70-1045-4b6c-9c34-0264fda84742"/>
    <ds:schemaRef ds:uri="828944d2-1cc9-451b-81a0-ce98cc9b44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2931</TotalTime>
  <Words>1165</Words>
  <Application>Microsoft Office PowerPoint</Application>
  <PresentationFormat>On-screen Show (4:3)</PresentationFormat>
  <Paragraphs>150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Wingdings</vt:lpstr>
      <vt:lpstr>Retrospect</vt:lpstr>
      <vt:lpstr>BIOS vs. (U)EFI boot</vt:lpstr>
      <vt:lpstr>Thanks / Credits</vt:lpstr>
      <vt:lpstr>The contestants</vt:lpstr>
      <vt:lpstr>Abbreviated BIOS history</vt:lpstr>
      <vt:lpstr>Abbreviated UEFI history</vt:lpstr>
      <vt:lpstr>The first WTF</vt:lpstr>
      <vt:lpstr>Hang on, what’s the CSM?</vt:lpstr>
      <vt:lpstr>Comparison - 1</vt:lpstr>
      <vt:lpstr>Comparison - 2</vt:lpstr>
      <vt:lpstr>Comparison - 3</vt:lpstr>
      <vt:lpstr>Conclusion (or maybe Concussion)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Email </dc:title>
  <dc:creator>Adam Thompson</dc:creator>
  <cp:lastModifiedBy>Adam Thompson</cp:lastModifiedBy>
  <cp:revision>10</cp:revision>
  <cp:lastPrinted>2020-02-10T01:17:54Z</cp:lastPrinted>
  <dcterms:created xsi:type="dcterms:W3CDTF">2019-09-20T23:00:56Z</dcterms:created>
  <dcterms:modified xsi:type="dcterms:W3CDTF">2021-02-09T19:25:01Z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0x0101001EA2DCC91B3FCF4888F16D5F7C2CE9E5</vt:lpwstr>
  </property>
</Properties>
</file>